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iş dünyasında bir toplantıyı veya randevuyu 'ertelemek'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Reporter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Confirmer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Avancer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Annuler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kabul ettiğinizi bildirmek için kullanılan profesyonel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suis en congé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vous demande une augmentation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J'accepte votre offre avec plaisir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refuse votre offre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'merkez ofisi' veya 'genel merkezi'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Bureau temporaire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Entrepôt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Atelier de production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Siège social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iş yazışmalarında 'ekli dosya' (ekte sunduğum) ifadesi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retard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Ci-joint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 écrit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 pression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Fransızcanın kökenini oluşturan ve Roma İmparatorluğu döneminde Galya'da konuşulan 'halk Latincesi' 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Classique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Vulgaire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Gallo-Romain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842 yılında imzalanan ve Eski Fransızcanın (Romance) ilk yazılı belgesi kabul edilen tarihi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Chanson de Roland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Serments de Strasbourg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Roman de la 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L'Edit de Villers-Cotterêts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Çağ'da kuzeyde konuşulan ve Fransızcanın modern halinin temelini oluşturan lehçe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d'oc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Gascon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d'oïl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Francoprovençal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1539'da Kral I. François tarafından imzalanan ve Fransızcayı resmi devlet dili haline getiren 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L'Edit de Nantes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Loi Toubon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L'Ordonnance de Villers-Cotterêts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Traité de Verdun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17. yüzyılda Fransız dilini standartlaştırmak ve 'temizlemek' amacıyla kurulan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L'Académie française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Bibliothèque nationale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Sorbonne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Collège de France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Fransızcadaki 'cermenik' (Frank) etkisini en iyi açıklayan fenomen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diziminin (syntax) tamamen değişmesi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hazinesine askeri ve sosyal terimlerin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tamamen izole bir yapıya bürünmesi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alfabesinin terk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yazarlardan hangisi 16. yüzyılda 'La Défense et illustration de la langue française' manifestosunu yazarak Fransızcanın edebi gücünü savunmuştur?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Joachim du Bellay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 Hugo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'yıllık cirosunu' ifade etmek için kullanılan en yaygın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Chiffre d'affaires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 de marché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Actionnariat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Bénéfice 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Fransızca döneminde isim çekimlerinde kullanılan ve 14. yüzyıldan itibaren kaybolan gramer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passé simple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 sujet / Cas régime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subjonctif imparfait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futur antérieur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18. yüzyıl Aydınlanma Çağı'nda Fransızcanın Avrupa'daki statüsü için kullanılan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de la diplomatie et de l'élite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morte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technique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régionale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Devrimi sonrası ülke genelinde Fransızca konuşulmasını zorunlu kılan ve yerel dilleri (patois) bastıran politikanın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verimlilik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gelişimi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birlik ve merkeziyetçilik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gücünü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Fransızcada 'e muet' (okunmayan e) olarak bilinen ses düşmesi hangi dönemde belirginleşmiştir?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yılında çıkarılan ve Fransız dilinin korunmasını hedefleyen yasanın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Ferry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Toubon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Malraux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Deixonne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René Descartes'ın 'Discours de la méthode' (Metot Üzerine Konuşma) adlı eserinde ulaştığı, rasyonalizmin temel taşı olan ünlü önerme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pense, donc je suis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L'enfer, c'est les autres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L'homme est né libre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Dieu est mort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varoluşçuluk felsefesini özetlediği 'L'existentialisme est un humanisme' eserine göre, insanın özü ile ilgili temel görüşü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özü doğuştan belirlenmiştir.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 özden önce gelir.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tanrısal bir planın parçasıdır.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Öz, varoluştan önce gelir.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'Le Mythe de Sisyphe' (Sisifos Söyleni) adlı eserinde ele aldığı temel felsefi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Absürdizm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'Méditations métaphysiques' eserinde şüphe duyulamayacak tek şey olarak tanımladığı, 'düşünen şey' anlamına gelen Latince/Fransızca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Élan vital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 cogitans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'Huis Clos' (Gizli Oturum) adlı oyununda geçen 'L'enfer, c'est les autres' (Cehennem başkalarıdır)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Yalnızlığın tek kurtuluş yolu olduğunu.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bakışının bizi bir nesne haline getirmesini.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düzenin bireyi yok ettiğini.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doğuştan kötü olduğunu.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sıkça kullanılan 'CV' (Özgeçmiş) teriminin Fransızca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Cahier de Vitesse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Carrière de Valeur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Compte de Vie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Curriculum Vitae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'L'Étranger' (Yabancı) romanındaki başkahraman Meursault'nun karakterini en iyi tanımlayan felsefi tutum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devrim arzusu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mükemmeliyetçilik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kayıtsızlık ve absürd karşısında pasiflik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tutku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'düalizm' (ikicilik) anlayışında, zihin ve beden (ruh ve madde) ayrımı hangi terimlerle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Physis ve nomos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 cogitans ve res extensa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Amour-propre ve amour-de-soi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Être-en-soi ve être-pour-soi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'mahkum' eden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kader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ağırlığı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'La Peste' (Veba) romanı, edebi bir anlatı olmasının yanı sıra hangi felsefi metaforu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doğasının mutlak kötülüğü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Faşizme karşı direniş ve absürd ile mücadele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gelişimin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arınma süreci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bilgi teorisinde 'metodik şüphe'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varlığını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ve sarsılmaz bir bilgi temelini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deneyi tek yöntem olarak kabul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Duyuların güvenilirliğini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 ve Camus arasındaki meşhur entelektüel kopuşun temel sebebi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Marksizm ve şiddetin meşruiyeti konusundaki görüş ayrılığı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Savaşı'ndaki tarafsızlıkları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işlevi konusundaki anlaşmazlık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Varoluşçuluğun tanımı üzerine 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Camus, 'L'Homme révolté' (Başkaldıran İnsan) eserinde 'Başkaldırıyorum, öyleyse varız' diyerek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Descartes'ın cogito'sunun reddini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 devrim için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Anarşizmin tek çözüm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isyanın toplumsal dayanışmaya dönüşmesini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 içi hiyerarşide 'üst düzey yönetici' veya 'yönetim kurulu üyesi'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Sous-traitant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Cadre dirigeant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Employé polyvalent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Stagiaire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bir e-postada 'Saygılarımla' anlamına gelen en resmi ve yaygın kapanış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Veuillez agréer, Madame, Monsieur, l'expression de mes salutations distinguées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 à vous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À bientôt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Cordialement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'pazar payı' kavramını karşılayan Fransızca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mise en demeure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liquidation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part de marché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'iflas etmesi' durumunu anlatan Fransızca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Expansion rapide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Fusion-acquisition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Recrutement massif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Dépôt de bilan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'yan haklar' (maaş dışı avantajlar)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Cotisations sociales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Salaire de base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Indemnités de licenciement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Avantages en nature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hukukunda ve iş dünyasında 'sözleşme'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projet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siège social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bilan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contrat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