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 iş dünyasında bir toplantıyı veya randevuyu 'ertelemek' anlamında kullanılan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Reporter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Confirmer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Avancer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Annuler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iş teklifini kabul ettiğinizi bildirmek için kullanılan profesyonel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 suis en congé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 vous demande une augmentation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J'accepte votre offre avec plaisir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 refuse votre offre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Şirketin 'merkez ofisi' veya 'genel merkezi' anlamında kullanılan terim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Bureau temporaire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Entrepôt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Atelier de production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Siège social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 iş yazışmalarında 'ekli dosya' (ekte sunduğum) ifadesi için ne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retard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Ci-joint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 écrit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Sous pression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Fransızcanın kökenini oluşturan ve Roma İmparatorluğu döneminde Galya'da konuşulan 'halk Latincesi' terimi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Francique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Latin Classique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Latin Vulgaire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Gallo-Romain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842 yılında imzalanan ve Eski Fransızcanın (Romance) ilk yazılı belgesi kabul edilen tarihi metin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Chanson de Roland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Les Serments de Strasbourg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Roman de la Rose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L'Edit de Villers-Cotterêts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Orta Çağ'da kuzeyde konuşulan ve Fransızcanın modern halinin temelini oluşturan lehçe grubu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Langue d'oc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Gascon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Langue d'oïl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Francoprovençal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1539'da Kral I. François tarafından imzalanan ve Fransızcayı resmi devlet dili haline getiren yasa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L'Edit de Nantes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Loi Toubon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L'Ordonnance de Villers-Cotterêts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Traité de Verdun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17. yüzyılda Fransız dilini standartlaştırmak ve 'temizlemek' amacıyla kurulan kurum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L'Académie française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Bibliothèque nationale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Sorbonne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Collège de France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Fransızcadaki 'cermenik' (Frank) etkisini en iyi açıklayan fenomen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 diziminin (syntax) tamamen değişmesi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Kelime hazinesine askeri ve sosyal terimlerin girmesi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Dilin tamamen izole bir yapıya bürünmesi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Latin alfabesinin terk edilmesi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yazarlardan hangisi 16. yüzyılda 'La Défense et illustration de la langue française' manifestosunu yazarak Fransızcanın edebi gücünü savunmuştur?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Joachim du Bellay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Victor Hugo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Molière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Voltaire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şirketin 'yıllık cirosunu' ifade etmek için kullanılan en yaygın terim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Chiffre d'affaires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Part de marché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Actionnariat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Bénéfice net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Eski Fransızca döneminde isim çekimlerinde kullanılan ve 14. yüzyıldan itibaren kaybolan gramer yapısı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passé simple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Cas sujet / Cas régime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subjonctif imparfait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futur antérieur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18. yüzyıl Aydınlanma Çağı'nda Fransızcanın Avrupa'daki statüsü için kullanılan ifade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Langue de la diplomatie et de l'élite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Langue morte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Langue technique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Langue régionale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 Devrimi sonrası ülke genelinde Fransızca konuşulmasını zorunlu kılan ve yerel dilleri (patois) bastıran politikanın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verimlilik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Sanatın gelişimi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Ulusal birlik ve merkeziyetçilik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Kilise gücünü artırmak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Fransızcada 'e muet' (okunmayan e) olarak bilinen ses düşmesi hangi dönemde belirginleşmiştir?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Orta Fransızca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 Fransızca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Klasik Fransızca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 Fransızca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1994 yılında çıkarılan ve Fransız dilinin korunmasını hedefleyen yasanın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Loi Ferry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Loi Toubon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Loi Malraux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Loi Deixonne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René Descartes'ın 'Discours de la méthode' (Metot Üzerine Konuşma) adlı eserinde ulaştığı, rasyonalizmin temel taşı olan ünlü önerme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Je pense, donc je suis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L'enfer, c'est les autres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L'homme est né libre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Dieu est mort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Jean-Paul Sartre'ın varoluşçuluk felsefesini özetlediği 'L'existentialisme est un humanisme' eserine göre, insanın özü ile ilgili temel görüşü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İnsanın özü doğuştan belirlenmiştir.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Varoluş özden önce gelir.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İnsan, tanrısal bir planın parçasıdır.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Öz, varoluştan önce gelir.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Albert Camus'nün 'Le Mythe de Sisyphe' (Sisifos Söyleni) adlı eserinde ele aldığı temel felsefi kavram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Fenomenoloji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Absürdizm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Yapısalcılık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Diyalektik Materyalizm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Descartes'ın 'Méditations métaphysiques' eserinde şüphe duyulamayacak tek şey olarak tanımladığı, 'düşünen şey' anlamına gelen Latince/Fransızca terim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Tabula rasa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Élan vital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Res cogitans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Dasein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Sartre'ın 'Huis Clos' (Gizli Oturum) adlı oyununda geçen 'L'enfer, c'est les autres' (Cehennem başkalarıdır) sözü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Yalnızlığın tek kurtuluş yolu olduğunu.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Başkalarının bakışının bizi bir nesne haline getirmesini.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düzenin bireyi yok ettiğini.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İnsanların doğuştan kötü olduğunu.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görüşmelerinde sıkça kullanılan 'CV' (Özgeçmiş) teriminin Fransızca açılımı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Cahier de Vitesse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Carrière de Valeur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Compte de Vie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Curriculum Vitae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Camus'nün 'L'Étranger' (Yabancı) romanındaki başkahraman Meursault'nun karakterini en iyi tanımlayan felsefi tutum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devrim arzusu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Ahlaki mükemmeliyetçilik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Duygusal kayıtsızlık ve absürd karşısında pasiflik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Radikal tutku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Descartes'ın 'düalizm' (ikicilik) anlayışında, zihin ve beden (ruh ve madde) ayrımı hangi terimlerle ifade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Physis ve nomos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Res cogitans ve res extensa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Amour-propre ve amour-de-soi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Être-en-soi ve être-pour-soi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Sartre'a göre insanı 'mahkum' eden şey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sınıf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Özgürlük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Biyolojik kader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Geçmişin ağırlığı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Camus'nün 'La Peste' (Veba) romanı, edebi bir anlatı olmasının yanı sıra hangi felsefi metaforu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doğasının mutlak kötülüğü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Faşizme karşı direniş ve absürd ile mücadele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Teknolojik gelişimin yıkımı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bir arınma süreci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Descartes'ın bilgi teorisinde 'metodik şüphe' yönteminin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Tanrı'nın varlığını reddetmek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Kesin ve sarsılmaz bir bilgi temelini bulmak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Bilimsel deneyi tek yöntem olarak kabul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Duyuların güvenilirliğini kanıtlamak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Sartre ve Camus arasındaki meşhur entelektüel kopuşun temel sebebi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Marksizm ve şiddetin meşruiyeti konusundaki görüş ayrılığı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İkinci Dünya Savaşı'ndaki tarafsızlıkları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Sanatın işlevi konusundaki anlaşmazlık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Varoluşçuluğun tanımı üzerine tartışma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Camus, 'L'Homme révolté' (Başkaldıran İnsan) eserinde 'Başkaldırıyorum, öyleyse varız' diyerek neyi vurgular?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Descartes'ın cogito'sunun reddini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Şiddetin devrim için gerekliliğini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Anarşizmin tek çözüm olduğunu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Bireysel isyanın toplumsal dayanışmaya dönüşmesini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şirket içi hiyerarşide 'üst düzey yönetici' veya 'yönetim kurulu üyesi' için kullanılan terim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Sous-traitant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Cadre dirigeant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Employé polyvalent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Stagiaire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 bir e-postada 'Saygılarımla' anlamına gelen en resmi ve yaygın kapanış cümlesi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Veuillez agréer, Madame, Monsieur, l'expression de mes salutations distinguées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Bien à vous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À bientôt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Cordialement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dünyasında 'pazar payı' kavramını karşılayan Fransızca terim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mise en demeure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liquidation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fusion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La part de marché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şirketin 'iflas etmesi' durumunu anlatan Fransızca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Expansion rapide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Fusion-acquisition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Recrutement massif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Dépôt de bilan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yerinde 'yan haklar' (maaş dışı avantajlar) için kullanılan terim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Cotisations sociales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Salaire de base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Indemnités de licenciement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Avantages en nature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 hukukunda ve iş dünyasında 'sözleşme' kelimesinin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projet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siège social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bilan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Le contrat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