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Ceza Kanunu'na göre, suçun maddi unsurları arasında yer alan 'netice sebebiyle ağırlaşmış suç' hükümlerinin uygulanabilmesi için failin netice bakımından en az hangi derecede kusurlu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Taksir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taksir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Olası 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ceza hukukunda 'hukuka uygunluk nedenleri' arasında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Sağır ve dilsizlik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küçüklüğü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 hastalığı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Hakkın kullanılması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Suçun oluşumu için aranan 'tipiklik' unsuru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Fiilin kanunda tanımlanan suça uygun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cezai ehliyetinin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kusurlu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Fiilin hukuka aykırı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 hukukunda 'içtima' kurallarına göre, bir fiil ile birden fazla suçun oluşması durumunda uygulanan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Bileşik suç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Fikri içtima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Zincirleme suç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içtima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Kanunu'na göre, tam ehliyetsiz bir kişinin yaptığı bir hukuki işlemin hukuki sonucu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İptal edilebilirlik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taraflı bağlamazlık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Kesin hükümsüzlük (butlan)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Askıda hükümsüzlük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Evlilik birliği içinde edinilmiş mallara katılma rejimi varsayılan rejimdir. Buna göre, eşlerden birinin evlenmeden önce sahip olduğu bir malın, evlilik süresince elde edilen kira geliri hangi mal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Edinilmiş 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Elbirliği mülkiyeti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Paylı mülkiyet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 hukukunda 'saklı pay' oranları belirlenirken, aşağıdakilerden hangisi altsoy için öngörülen saklı pay oranıdır?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tamamı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Yasal miras payının yarısı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dörtte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miras payının üçte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Kişilik haklarına saldırı durumunda açılan 'tazminat davası'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Manevi tazminat bir zenginleşme aracı olamaz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Manevi tazminat için saldırının ağır olması şarttır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tazminat için kusur şartı aranmaz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Hukuka aykırılık genel bir unsurdur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Vasiyetnamenin iptali davası, tasarrufun iptal edilebilir olduğunun öğrenilmesinden itibaren ne kadarlık bir hak düşürücü süreye tabidir?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Boşanma davasında 'evlilik birliğinin temelinden sarsılması' (genel boşanma sebebi) ile ilgili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kusurlu olan eş dava açabilir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Kusur oranına bakılmaksızın herkes dava açabilir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kusurlu eşin açtığı dava reddedilir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Kusurlu olan eş boşanma davası açamaz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Mirasbırakanın, mirasçılık sıfatını kaybeden bir kişiye yaptığı ölüme bağlı tasarruf, aksi tasarruftan anlaşılmadıkça ne şekilde sonuç doğurur?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İptal davasına konu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Tenkis davasına konu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Kendiliğinden hükümsüz kalır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Geçerliliğini korur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ceza hukukunda 'kusurluluğu kaldıran veya azaltan haller'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Zorunluluk hali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Haksız tahrik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 savunma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Soybağının reddi davası, kocanın baba olmadığını öğrenmesinden itibaren en geç ne kadar süre içinde açılmalıdır?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'yasal mirasçı' sıfatına sahip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Mirasbırakanın yakın arkadaşı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kalan 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Vesayet makamının izni olmaksızın vasi tarafından yapılamayacak olan işlem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eşyalarının satılması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Vesayet altındaki kişinin maaşının tahsili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harcamalar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Taşınmazın satılması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Kişilik haklarının korunması davasında, saldırı tehlikesinin önlenmesi için açılan dava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Tazminat davası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 davası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Önleme davası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Tespit davası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Mirasın reddi (reddi miras) süresi, yasal mirasçılar için kural olarak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4857 sayılı İş Kanunu'na göre, tarafların iradeleri dışında, belirli bir işin tamamlanması veya belirli bir olgunun ortaya çıkması gibi objektif koşullara bağlı olarak kurulan sözleşme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Belirli süreli iş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sözleşmesi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Çağrı üzerine çalışma sözleşmesi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Belirsiz süreli iş sözleşmesi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Deneme süreli iş sözleşmesinde, taraflarca kararlaştırılabilecek en uzun deneme süresi yasal olarak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İşçinin haklı nedenle derhal fesih hakkını kullanabilmesi için, öğrendiği tarihten itibaren kaç iş günü içerisinde bu hakkını kullanması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iş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iş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iş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 iş günü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hangisi, işçinin iş sözleşmesini 'ahlak ve iyi niyet kurallarına uymayan haller' nedeniyle feshetme hakkı veren durumlardan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İşverenin işçinin ücretini zamanında ödememesi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işçinin ücretini kanun veya sözleşme hükümlerine göre hesaplamaması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işçiyi başkasıyla evlenmeye zorlaması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İşverenin işçiye veya aile üyelerinden birine karşı sataşmada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güvencesi kapsamında bir işçinin işe iade davası açabilmesi için işyerinde en az kaç işçi çalışıyor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İşlenemez suç (elverişsiz hareket) ile ilgili olarak TCK'daki düzenlemenin temel dayanağı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Hukuki imkansızlık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Subjektif tehlike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Objektif tehlike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Kısmi süreli iş sözleşmesi ile çalışan bir işçinin çalışma süresi, tam süreli emsal işçiye göre haftalık çalışma süresinin en fazla ne kadarı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Üçte ikisi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Dörtte üçü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Beşte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İşveren, iş sözleşmesini feshederken hangi durumlarda işçinin savunmasını almak zorunda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yeterliliğinden kaynaklanan fesihlerde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davranışlarından kaynaklanan fesihlerde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İşçinin ahlak ve iyi niyet kurallarına aykırı davranışı nedeniyle yapılan fesihlerde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İşletmenin gereklerinden kaynaklanan fesihlerde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sözleşmesinin işveren tarafından feshedilmesi durumunda, işçinin işe iade davası açabilmesi için gereken 'en az 6 aylık kıdem' şartında hangi süreler hesaba katılmaz?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İşçinin grevde veya lokavtta geçen süreleri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 tatili süreleri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sendikal faaliyetlerde geçirdiği süreler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ücretli izin süreleri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Kanunu'na göre 'fazla çalışma'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için işçinin her yıl yazılı onayının alınması gerekir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süresinin toplamı bir yılda 270 saatten fazla olamaz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Fazla çalışma ücreti, normal çalışma ücretinin yüzde elli yükseltilmesiyle ödenir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çalışma yapan işçi, isterse bu süreler karşılığında serbest zaman kullanabilir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sözleşmesinin devri ile ilgili 4857 sayılı Kanun'un 18. maddesi uyarınca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İşyeri devri, işçi için tek başına fesih nedeni oluşturur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Devreden işveren, devirden önce doğmuş borçlardan sorumlu tutulamaz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İşyeri devrinde, işçi sözleşmeyi haklı nedenle feshedemez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İşyeri devrinde, devralan işveren işçinin tüm haklarından sorumlu tutulur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İşçinin kıdem tazminatına hak kazanabilmesi için aynı işverene bağlı olarak en az ne kadar süre çalışmış olması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iş sözleşmesinin askıya alınması durumlarından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işçinin doğum izni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İşçinin yıllık ücretli izne çıkması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askere gitmesi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İşçinin greve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1982 Anayasası'na göre, Anayasa Mahkemesi üyelerinin görev süresi kaç yıldır?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Ceza Kanunu'na göre, 'taksirle öldürme' suçunun temel şeklinin cezası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yıldan 9 yıla kadar hapis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Müebbet hapis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 yıldan 6 yıla kadar hapis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yıldan 10 yıla kadar hapis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Medeni Kanunu'na göre, olağanüstü evlenme yaşı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 yaşın doldurulması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yaşın doldurulması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yaşın doldurulması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 yaşın doldurulması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Ceza sorumluluğunu kaldıran nedenlerden biri olan 'hukuka uygunluk nedeni' ile 'kusurluluğu kaldıran neden'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Hukuka uygunluk nedeni sadece kasten işlenen suçlarda uygulanır.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Hukuka uygunluk nedeni fiili meşrulaştırırken, kusurluluğu kaldıran neden failin sorumluluğunu ortadan kaldırır.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Kusurluluğu kaldıran nedenler, suçun maddi unsurunu ortadan kaldırır.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arasında hiçbir fark yoktur, her ikisi de beraat kararı gerektirir.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İdare hukukunda 'yetki gaspı' ile 'yetki tecavüzü' arasındaki temel fark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işlemin süresi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İdari yargının müdahale alanı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İşlemin sebep unsuru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İşlemi yapanın idari hiyerarşi içindeki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Failin, suçun kanuni tanımındaki unsurları bilerek ve isteyerek gerçekleştirmesi olarak tanımlanan 'doğrudan kast'ın unsurları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Öngörü ve ihmal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Bilgi ve irade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 ve ihmal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İrade ve taksir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TCK'ya göre 'iştirak' hükümleri açısından, suça iştirak eden kişinin işlenen suçun tüm unsurlarını bilmesi ancak sonucun gerçekleşmesini istememesi durumunda hangi kavram gündeme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Olası kast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Bilinçli taksir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Doğrudan 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'ceza sorumluluğunun şahsiliği' ilkesinin bir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Kanunilik ilkesinin istisnası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İdarenin düzenleyici işlem yapamaması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Cezanın sadece fiili işleyen kişiye uygulanması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ceza olmaz ilkesi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Suça teşebbüs aşamasında 'gönüllü vazgeçme' hükümlerinin uygulanabilmesi için aranan temel şart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Mağdurun şikayetinden vazgeçmesi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yakalanması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Failin suçun icrasını kendi çabasıyla durdurması veya neticeyi önlemesi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Suçun maddi unsurunun gerçekleşmiş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TCK sisteminde 'hata' (yanılma) ile ilgili olarak; suçun maddi unsurlarında hata yapılması durumunda failin durumu nasıl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Kast ortadan kalkar, taksirli sorumluluk halleri saklı kalır.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Hata, failin ceza sorumluluğunu etkilemez.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Failin cezası yarı oranında indirilir.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 tamamen cezasız kalır.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