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şirketin kısa vadeli borçlarını ödeme gücünü ifade eden finansal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Liability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Equity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Asset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Liquidity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Şirketin dış kaynaklardan hizmet alması durumuna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Delegation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In-house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Outsourcing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Downsizing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planının uygulanabilirliğini ölçmek için yapılan analize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Cost-benefit analysis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Feasibility study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SWOT analysis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Risk assessment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toplantıda 'fikir birliğine varmak' anlamında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think outside the box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play devil's advocate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reach a consensus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break the ice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Beowulf destanının yazıldığı, 5. ve 11. yüzyıllar arasında İngiltere'de konuşulan dil dönemi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Proto-Germanic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Old English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Middle English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Early Modern English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1066 Norman İstilası'nın İngiliz dili üzerindeki en belirgin etkisi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Fransızcanın İngilizce söz varlığına ve idari terminolojiye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Latincenin resmi dil olarak kabul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İskandinav dillerinden yoğun ödünçleme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Cermen gramer yapısının tamamen terk edilmesi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Geoffrey Chaucer'ın 'The Canterbury Tales' eseri hangi dönem İngilizcesinin standartlaşmasında kritik bir rol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Late Modern English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Middle English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Old English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English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uzun ünlülerin telaffuzunun değiştiği, dilin fonetik yapısını kökten etkileyen süreç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Norman Conquest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Printing Press Revolution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Scandinavian Influence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Great Vowel Shift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William Caxton'ın 1476'da İngiltere'ye getirdiği matbaa makinesi, İngilizcenin yazım standartlarını nasıl etkilemiştir?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Yazım birliğinin (orthography) sağlanmasına katkıda bulunmuştur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Dialektik çeşitliliği artırmıştır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 dizimini (syntax) tamamen değiştirmiştir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İngilizceyi yasaklayarak Latinceyi teşvik etmiştir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Shakespeare dönemini de kapsayan ve 1500-1700 yılları arasında yaşanan dil dönemi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Early Modern English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Late Modern English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Old English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Middle English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'thou', 'thee' ve 'thy' gibi zamirlerin kullanımdan kalkması hangi dönemin karakteristik bir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Late Modern English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Middle English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Old English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Early Modern English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projenin veya görevin belirlenen süreden önce tamamlanması durumunda kullanılan İngilizce deyim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stay on track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be ahead of the curve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fall behind schedule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cut corners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Samuel Johnson'ın 1755'te yayımlanan 'A Dictionary of the English Language' eseri temel olarak neyi amaçlamıştır?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Dilin kurallarını sabitlemeyi ve söz varlığını düzenlemeyi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İngilizce metinlerini çevirmeyi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İngilizceyi diğer dillerle birleştirmeyi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kelimeler türetmeyi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İngilizcenin 'sentetik' bir dilden 'analitik' bir dile dönüşmesinde en büyük etken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Kelt dillerinin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Viking istilaları sonucu oluşan gramer basitleşmesi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 etkisiyle çekim eklerinin (inflections) kaybı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İmparatorluk genişlemesi sonucu kelime sayısının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İngilizceye 'sky', 'egg', 'take' gibi temel kelimelerin girmesine neden olan dil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Kelt dilleri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kökenli diller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İskandinav (Old Norse) dilleri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İngilizcenin küresel bir 'lingua franca' haline gelmesinde 19. yüzyıldaki hangi olay en büyük paya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 ve İngiliz İmparatorluğu'nun yayılması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Amerika'nın keşfi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İnternetin icadı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Kraliyet ailesinin dil politikaları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'inflectional endings' (çekim ekleri) Old English'ten Middle English'e geçerken neden azalmıştır?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Kralın yeni bir dil oluşturma emri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dağarcığının yetersizliği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Yazım kurallarının aşırı karmaşıklaşması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İletişimi kolaylaştırmak için gramer yapısının basitleşmesi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makalede, yazarın kendi görüşünü tarafsız bir şekilde sunmak için kullandığı 'hedging' ifadesi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Undoubtedly, the results show...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certain that...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data proves that...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suggested that...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sunumda 'yol haritası' vermek için kullanılan en profesyonel giriş cümlesi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Let's move on to the next slide.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Look at this slide for a second.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have broken my presentation down into three main parts.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will now talk about many things.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yazımda 'nominalization' (isimleştirme) kullanımına bir örnek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government made a decision to expand the project.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government decided to expand the project.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expansion of the project was decided by the government.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They decided that they would expand the project.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araştırma makalesinin 'Methods' bölümünde hangi zaman kipi (tense) baskın olarak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Simple Future Tense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Simple Past Tense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Present Perfect Tense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Present Continuous Tense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sunumda teknik bir terimi tanımlamak için kullanılan en uygun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This is basically what we call X.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By X, I refer to...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know, X is just a thing.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is like that thing we talked about.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Şirket içi bir toplantıda 'gündem maddelerini görüşmek' anlamında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address the agenda items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brainstorm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leverage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outsource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akademik metinlerde 'daha resmi' bir bağlaçtır?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Also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 then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Furthermore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sunum esnasında dinleyiciden gelen karmaşık bir soruya yanıt verirken zaman kazanmak için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don't know the answer, ask someone else.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That's a silly question.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Stop asking me things.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That is a thought-provoking question; let me consider that.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yazımda 'passive voice' (edilgen çatı) kullanımının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 yapan kişiden ziyade, eylemin kendisine veya nesneye odaklanmak.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daha fazla heyecanlandırmak.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daha uzun göstermek.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kişisel görüşünü vurgulamak.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grafik veya tabloyu sunarken kullanılan en doğru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 can be seen in Figure 1...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put this chart here for you to see.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This chart shows stuff about the data.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Look at the picture here...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makalede 'Literature Review' yazarken kullanılan 'reporting verb'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 kullanılabilir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Sunumu bitirirken ve soru-cevap kısmına geçerken kullanılan ifade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done, leave now.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would like to open the floor for questions.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Let's go home, thank you.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Any questions, or are you too tired?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yazımda 'to be' fiilinin kısaltılmış hallerini (don't, can't, it's) kullanmak neden önerilmez?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Çünkü metnin resmiyetini (formality) azaltır.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Çünkü akademik formatta kısaltma tuşu yoktur.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Çünkü sadece edebi metinlerde kullanılır.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Çünkü dil bilgisi kurallarına aykırıdır.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cümlelerden hangisi 'grammatical' olarak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Hardly I have finished my work when the phone rang.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Hardly had I finished my work when the phone rang.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Hardly had I finished my work than the phone rang.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Hardly I had finished my work when the phone rang.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yazımda 'furthermore' bağlacı hangi amaçla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 bildirmek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Neden-sonuç ilişkisi kurmak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 bilgi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Zıtlık belirtmek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'Mitigate' kelimesinin akademik metinlerdeki en yakın anlamı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Karmaşıklaştırmak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Görmezden gelmek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Hafifletmek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şirketin pazar payını artırmak için uyguladığı stratejik fiyatlandırma yöntemine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Fiscal year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Overhead cost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Market penetration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Supply chain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IELTS Writing Task 2'de 'opinion essay' yazarken aşağıdakilerden hangisi önerilmez?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Mantıklı paragraf geçişleri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 bir tez cümlesi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zamirlerin (I, me, my) yoğun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Akademik sözcük dağarcığı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teklifini kabul etmeden önce detaylı inceleme yapma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Stakeholder analysis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Due diligence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Corporate governance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Benchmarking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Şirketin genel giderlerini (kira, elektrik vb.) ifade eden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Dividend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Capital gain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Overhead costs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Revenue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şirketin tek bir çatı altında birleşmesi durumunda kullanılan İngilizce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Joint venture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Merger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Consolidation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Acquisition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çalışanın işteki performansını değerlendirmek için yapılan görüşmeye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Performance review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Exit interview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Job rotation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Headhunting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ürünün piyasaya ilk kez sürülmesi sürecini tanımlayan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Brand equity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Product launch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Market research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Customer retention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