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IMRaD formatında 'Introduction' bölümünde genellikle ne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hayatı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grafikler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Araştırmanın arka planı ve tez cümlesi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Tez cümlesinin (thesis statement) en önemli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olguyu belirtmesi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uzun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içermesi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Tartışılabilir bir argüman içermesi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Literature review yazarken 'gap identification'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hataları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Mevcut literatürdeki eksiklikleri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Makalenin sonu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Sayfadaki boşluklar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Abstract (özet) neden makalenin en önemli kısmıdır?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Makaleyi uzun gösterir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makaleyi kopyalar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Okuyucunun makalenin tamamını okumaya karar vermesini sağlar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kaynakçayı içerir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IMRaD formatındaki 'Results' bölümünde ne yapılmaz?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yorumlanması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Tablo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sunulması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Argument development (argüman geliştirme) süreci nasıl ilerler?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iddia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İddia -&gt; Kanıt -&gt; Analiz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kanıt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Sonuç -&gt; İddia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Literature review'da 'thematic organization'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kitapları yazmak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Kaynakları konulara göre gruplandırarak yazmak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 adına göre sıralamak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özetlemek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Abstract içerisinde genellikle hangi bilgiler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kaynakça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Amaç, yöntem, bulgular ve sonuç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teşekkür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grafikler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IMRaD formatı neden bilimsel makalelerde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 sayısını artırdığı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tıp alanında kullanıldığı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 ve anlaşılır bir yapı sunduğu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Yazmayı zorlaştırdığı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Tez cümlesini zayıflatan en büyük etken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net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belirsiz veya genel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Kanıta dayalı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Literature review'da 'synthesis' yapmak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alıntı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Kaynakları tek tek özetlemek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kaynakları birleştirerek bütüncül bir bakış açısı sunmak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Kaynakları silmek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Makalede 'Discussion' bölümü, 'Results'ten nasıl ayrılır?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şeydir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Discussion verileri yorumlar, Results verileri sunar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Discussion sadece grafiktir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Discussion daha kısadır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makalede 'Keywords' (anahtar kelimeler)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Makalenin aranabilirliğini (indekslenmesini) sağlar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Makaleyi özetler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ismini gizler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Sayfayı doldurur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Argument development sürecinde 'counter-argument' neden ele alınmalıdır?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ikna etmemek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Makaleyi uzatmak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Argümanı güçlendirmek ve çürütmek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kafasının karıştığını göstermek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Araştırma makalesinin 'Conclusion' kısmında neye odaklanılmalıdır?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özgeçmişi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deneyler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kaynaklar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Araştırmanın genel katkısı ve gelecekteki çalışmalar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kısa vadeli borçlarını ödeme gücünü ifade eden finansal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Liability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Equity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Asset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Liquidity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projenin veya görevin belirlenen süreden önce tamamlanması durumunda kullanılan İngilizce deyim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stay on track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be ahead of the curve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fall behind schedule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cut corners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 içi bir toplantıda 'gündem maddelerini görüşmek' anlamında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address the agenda items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brainstorm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leverage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outsource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pazar payını artırmak için uyguladığı stratejik fiyatlandırma yöntemine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Fiscal year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Overhead cost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 penetration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Supply chain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teklifini kabul etmeden önce detaylı inceleme yapma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Stakeholder analysis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Due diligence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Corporate governance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Benchmarking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Şirketin genel giderlerini (kira, elektrik vb.)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Dividend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Capital gain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Overhead costs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Revenue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şirketin tek bir çatı altında birleşmesi durumunda kullanılan İngilizce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Joint venture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Merger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Consolidation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Acquisition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çalışanın işteki performansını değerlendirmek için yapılan görüşmeye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Performance review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Exit interview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Job rotation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Headhunting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ürünün piyasaya ilk kez sürülmesi sürecini tanımlayan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Brand equity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Product launch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 research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Customer retention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Şirketin dış kaynaklardan hizmet alması durumuna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Delegation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In-house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Outsourcing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Downsizing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planının uygulanabilirliğini ölçmek için yapılan analize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Cost-benefit analysis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Feasibility study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SWOT analysis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Risk assessment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toplantıda 'fikir birliğine varmak' anlamında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think outside the box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play devil's advocate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reach a consensus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 break the ice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Beowulf destanının yazıldığı, 5. ve 11. yüzyıllar arasında İngiltere'de konuşulan dil dönemi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Proto-Germanic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 English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Middle English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Early Modern English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1066 Norman İstilası'nın İngiliz dili üzerindeki en belirgin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Fransızcanın İngilizce söz varlığına ve idari terminolojiye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Latincenin resmi dil olarak kabul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İskandinav dillerinden yoğun ödünçleme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Cermen gramer yapısının tamamen terk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Geoffrey Chaucer'ın 'The Canterbury Tales' eseri hangi dönem İngilizcesinin standartlaşmasında kritik bir rol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Late Modern English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Middle English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 English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English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uzun ünlülerin telaffuzunun değiştiği, dilin fonetik yapısını kökten etkileyen süreç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Norman Conquest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Printing Press Revolution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Scandinavian Influence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Great Vowel Shift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William Caxton'ın 1476'da İngiltere'ye getirdiği matbaa makinesi, İngilizcenin yazım standartlarını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Yazım birliğinin (orthography) sağlanmasına katkıda bulunmuştur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Dialektik çeşitliliği artırmıştır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 dizimini (syntax) tamamen değiştirmiştir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İngilizceyi yasaklayarak Latinceyi teşvik etmiştir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Shakespeare dönemini de kapsayan ve 1500-1700 yılları arasında yaşanan dil dönemi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Early Modern English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Late Modern English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 English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Middle English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'thou', 'thee' ve 'thy' gibi zamirlerin kullanımdan kalkması hangi dönemin karakteristik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Late Modern English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Middle English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 English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Early Modern English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Samuel Johnson'ın 1755'te yayımlanan 'A Dictionary of the English Language' eseri temel olarak neyi amaçlamıştır?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kurallarını sabitlemeyi ve söz varlığını düzenlemeyi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İngilizce metinlerini çevirmeyi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İngilizceyi diğer dillerle birleştirmeyi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kelimeler türetmeyi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İngilizcenin 'sentetik' bir dilden 'analitik' bir dile dönüşmesinde en büyük etken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Kelt dillerinin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Viking istilaları sonucu oluşan gramer basitleşmesi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 etkisiyle çekim eklerinin (inflections) kaybı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İmparatorluk genişlemesi sonucu kelime sayısının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İngilizceye 'sky', 'egg', 'take' gibi temel kelimelerin girmesine neden olan dil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Kelt dilleri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kökenli diller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İskandinav (Old Norse) dilleri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İngilizcenin küresel bir 'lingua franca' haline gelmesinde 19. yüzyıldaki hangi olay en büyük paya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 ve İngiliz İmparatorluğu'nun yayılması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Amerika'nın keşfi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icadı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 ailesinin dil politikaları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'inflectional endings' (çekim ekleri) Old English'ten Middle English'e geçerken neden azalmıştır?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Kralın yeni bir dil oluşturma emri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dağarcığının yetersizliği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Yazım kurallarının aşırı karmaşıklaşması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İletişimi kolaylaştırmak için gramer yapısının basitleşmesi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Akademik bir makalede, yazarın kendi görüşünü tarafsız bir şekilde sunmak için kullandığı 'hedging' ifadesi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Undoubtedly, the results show...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certain that...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data proves that...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suggested that...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