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 bir iş görüşmesinde 'maaş bordrosu' ifadesi için kullanılan en doğru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Presupuesto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Acción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Factura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Nómina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Şirketler arası 'birleşme' veya 'ortaklık' kurma durumunu ifade eden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Dimisión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Fusión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Despido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Huelga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dünyasında 'girişimci' kelimesinin İspanyolca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Emprendedor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Asistente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Gerente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Empleado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şirketin 'pazar payı' ifadesi İspanyolcada nasıl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Plan de empresa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Recursos financieros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Cuota de mercado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Cifra de negocios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İspanyolcanın temelini oluşturan ve Roma İmparatorluğu döneminde İber Yarımadası'na getirilen dilin teknik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Vulgar Latince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Klasik Latince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İberce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Keltçe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İspanyolcanın gelişiminde en büyük etkisi olan, MS 711-1492 yılları arasında yarımadada konuşulan dilin kökeni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Baskça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Gotik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Arapça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İspanyolcanın standartlaşmasında temel alınan, 13. yüzyılda Kral X. Alfonso tarafından desteklenen diyalekt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Kastilyaca (Castellano)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Galiçyaca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Katalanca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Aragonca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1492 yılında Antonio de Nebrija tarafından yayımlanan, İspanyolca için yazılmış ilk gramer kitabının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Celestina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Cantar de mio Cid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Gramática de la lengua castellana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 Quijote de la Mancha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 içerisinde 'almohada' (yastık), 'aceite' (yağ) gibi 'al-' önekiyle başlayan kelimelerin yoğunluğu hangi dilsel etkiden kaynaklanır?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Latince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İtalyanca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Arapça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 dilini düzenleyen ve koruyan resmi kurum 'Real Academia Española' (RAE) hangi yüzyılda kurulmuştur?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18. yüzyıl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20. yüzyıl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16. yüzyıl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19. yüzyıl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İber Yarımadası'nda Latince öncesi konuşulan ve bugün İspanyolca'ya az sayıda kelime kazandıran diller topluluğuna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Germen dilleri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Slav dilleri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Paleo-Hispanik diller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İskandinav dilleri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şirketin 'hissedarları' veya 'pay sahipleri' için kullanılan İspanyolca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Empleados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Accionistas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Clientes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Proveedores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 'ñ' harfinin (eñe) kökeni, Orta Çağ el yazmalarında hangi harf kombinasyonunun kısaltılmasıyla oluşmuştur?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İspanyolca'nın Amerikan kıtasına yayılması hangi tarihi olayla eş zamanlı olarak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Endülüs'ün düşüşü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İspanyol İç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Napolyon Savaşları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Kristof Kolomb'un keşifleri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İspanyolca'daki 'vosotros' (sizler) zamiri, İspanya dışındaki çoğu Latin Amerika ülkesinde hangi zamirle yer değiştirmiştir?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Nosotros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Ellos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Tú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Ustedes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 üzerinde 5. yüzyılda Vizigotların bıraktığı dilsel mirasın en belirgin özelliği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Sesli harf sisteminin basitleşmesi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terimlerin eklenmesi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Özel isimler ve savaş terminolojisi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Gramatik yapının değişimi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 ve Portekizce dillerinin ayrışmaya başladığı, yarımadanın kuzeybatısında gelişen dilsel bölge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Kastilya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Endülüs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Galiçya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Katalonya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José Ortega y Gasset'in meşhur 'Yo soy yo y mi circunstancia' (Ben, ben ve koşulumum) önermesi hangi felsefi akımın temelini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Pozitivizm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Perspektivizm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Egzistansiyalizm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Materyalizm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Miguel de Unamuno'nun, insanın ölümsüzlük arzusu ile akılcı gerçeklik arasındaki çatışmayı ele aldığı başyapıtı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Meditaciones del Quijote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contorno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Del sentimiento trágico de la vida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rebelión de las masas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Ortega y Gasset'in kitle toplumunu ve modern insanın yabancılaşmasını analiz ettiği en ünlü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Ideas y creencias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 rebelión de las masas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España invertebrada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deshumanización del arte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Unamuno'nun 'nivola' olarak adlandırdığı ve geleneksel roman yapısını yıktığı, başkarakteri Augusto Pérez olan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tía Tula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Niebla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Abel Sánchez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 Manuel Bueno, mártir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Ortega y Gasset'in '98 Kuşağı' (Generación del 98) entelektüelleriyle kurduğu ilişkiyi ve İspanya'nın modernleşme sancılarını anlattığı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Intrahistoria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Raciovitalismo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Vitalismo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España invertebrada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dünyasında 'tedarikçi' veya 'sağlayıcı' anlamına gelen kelime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Competencia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Socio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Proveedor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Mercado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Unamuno'nun tarihin yüzeysel olaylarının ötesinde, halkın sessiz ve gündelik yaşamındaki sürekliliği ifade etmek için kullandığı terim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Intrahistoria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Tragedia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Esencia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Existencialismo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Ortega y Gasset'in 'akıl' ile 'yaşam'ı birleştirdiği felsefi doktrini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Raciovitalismo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Historicismo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Relativismo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Fenomenoloji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Unamuno'nun 'İspanyol ruhunu' Don Kişot karakteri üzerinden incelediği eseri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Cristo de Velázquez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Tres novelas ejemplares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Amor y pedagogía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Vida de Don Quijote y Sancho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Ortega y Gasset'e göre, bir sanat eserinin 'insan dışı' (deshumanizado) hale gelmesi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Sanatın tamamen yok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Sanatın sadece tarihsel belgelerden oluşması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Sanatın toplumsal gerçeklikten kopup estetik özerkliğe ulaşması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Sanatın sadece siyasete hizmet etmesi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Unamuno'nun inanç ve şüphe arasındaki gerilimi bir rahibin iç dünyası üzerinden işlediği eseri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agonía del cristianismo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San Manuel Bueno, mártir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Niebla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Abel Sánchez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Ortega y Gasset'in kurucusu olduğu ve İspanya'nın entelektüel hayatını şekillendiren prestijli derginin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Gaceta Literaria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Sol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País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Revista de Occidente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Unamuno'nun 'Agonía' kavramı ile kastettiği temel anlam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Çatışma, mücadele ve varoluşsal sancı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Fiziksel acı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Ölüm korkusu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Mutlak teslimiyet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Kurumsal bir sunumda 'kâr marjı' ifadesini karşılayan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Cuota de mercado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Deuda pública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Activo fijo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Margen de beneficio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'Hacer negocios' ifadesinin Türkçe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başvurusu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toplantısı planlamak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İşten ayrılmak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Şirket içi bir toplantıda 'gündem' veya 'toplantı maddeleri' için hangi kelime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Contrato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Orden del día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Balance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Objetivo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İspanyolca iş yazışmalarında 'yönetim kurulu' terimi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Departamento técnico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Oficina central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Recursos Humanos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Consejo de administración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Finansal raporlarda 'zarar' veya 'kayıp' anlamında kullanılan terim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Ganancia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Pérdidas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Capital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Inversión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 ilanında 'tam zamanlı' çalışma düzenini ifade eden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Prácticas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Jornada completa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Media jornada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Trabajo temporal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