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bir toplantıda 'gündem' veya 'görüşülecek konular'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Ordine del giorno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Punto d'incontro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Stato di avanzamento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Piano di lavoro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iş dünyasında 'yabancı pazar' veya 'dış ticaret' bağlamında kullanılan 'ihracat'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Svalutazione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Investimento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Esportazione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alınan kararların yazılı metni olan 'tutanak' için kullanılan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fattura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verbale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contratto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'işe almak' veya 'istihdam etmek'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Dimettersi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Licenziare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Assumere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Collaborare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dilinin temelini oluşturan ve halkın konuştuğu günlük Latince'ye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Arcaico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Volgare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Ecclesiastico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Latino Classico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İtalyanca'nın temelini oluşturan, 14. yüzyılda 'İtalyanca'nın babası' kabul edilen yazarın lehçesi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 lehçesi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lehçesi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 (Floransa)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lehçesi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edebiyatında 'Üç Taç' (Tre Corone) olarak bilinen isimlerden hangisi, İtalyanca'nın standartlaşmasına en büyük katkıyı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Dante Alighieri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Francesco Petrarca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Niccolò Machiavelli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Giovanni Boccaccio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16. yüzyılda İtalyanca'nın dilbilgisi kurallarını sabitlemek ve dili saflaştırmak amacıyla kurulan dünyanın en eski dil akademisi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d'Italia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della Crusca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dei Lincei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Accademia Nazionale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'Questione della lingua' (Dil Sorunu) tartışmaları temel olarak hangi konu etrafında şekillenmiştir?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dili ile konuşma dili arasındaki uçurum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Latince'nin resmi dil olarak kalması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kelimelerin İtalyanca'ya girişi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İtalyanca'nın diğer Avrupa dilleriyle olan ilişkisi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1827 yılında 'I Promessi Sposi' (Nişanlılar) adlı eserini 'Floransa lehçesiyle yıkamak' (risciacquare i panni in Arno) deyimiyle revize eden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Vittorio Alfieri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Manzoni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Giacomo Leopardi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Ugo Foscolo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1861'deki birleşmesi sırasında, nüfusun yaklaşık yüzde kaçı standart İtalyanca'yı konuşabiliyordu?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2-3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projesinin veya sürecin 'ilerleme durumu'nu ifade etmek için kullanılan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Capitale sociale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Budget aziendale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Risorse umane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Stato di avanzamento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İtalyanca'nın gelişiminde 'Placiti Cassinesi' (960 yılı) belgeleri neden tarihi bir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Latince'nin yasaklanmasını emretmeleri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Dante'nin ilk şiirlerini içermeleri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Bilinen ilk İtalyanca (volgare) metinler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anayasasının temelini oluşturmaları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13. yüzyıl 'Sicilya Okulu' şairlerinin İtalyanca'ya kazandırdığı en önemli edebi 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Sonnet (Sone)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Terza Rima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Canzone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20. yüzyılda İtalyanca'nın ülke çapında yaygınlaşmasında radyo ve televizyonun (özellikle RAI) oynadığı rolü tanımlayan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Standardizzazione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Dialettalizzazione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Unificazione linguistica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Arcaizzazione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İtalyanca'daki 'kökten değişen fiiller' (verbi a dittongazione mobile) hangi dilsel süreçle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Vurgulu hecedeki sesli harfin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kelimelerin adaptasyonu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harflerin yumuşaması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sonundaki eklerin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İtalyanca'da 'tutto il mondo è paese' deyimi, dilin hangi kültürel özelliğini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kronolojiyi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Bölgesel lehçelerin zenginliğini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kökenli kelimelerin çokluğunu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insanlık durumlarını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Niccolò Machiavelli'nin 'Il Principe' adlı eserinde vurguladığı, siyasi başarının temelini oluşturan 'amaca giden her yol mübahtır' mantığına yakın olan temel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Civiltà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Ragion di Stato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Virtù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Giambattista Vico'nun 'La Scienza Nuova' (Yeni Bilim) adlı eserinde öne sürdüğü, tarihin döngüsel gelişimini ifade eden temel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Dialettica storica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Verum ipsum factum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Cogito ergo sum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Antonio Gramsci'nin hapishane notlarında geliştirdiği, egemen sınıfın kültürel ve ideolojik üstünlüğü yoluyla toplumu yönetme biçimini tanımlayan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Stato etico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Egemonia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Rivoluzione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Proletariato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Machiavelli'ye göre bir hükümdarın 'Fortuna' (şans/kader) karşısındaki tutumu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Virtù ile onu kontrol altına almaya çalışmalı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bırakıp sanata yönelmeli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ritüellerle korunmalı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kadere teslim olmalı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Vico'nun tarih felsefesinde 'corsi e ricorsi storici'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sadece büyük kralların biyografisi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tamamen rastlantılardan ibaret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doğrusal ilerlemesini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Tarihin döngüsel olarak tekerrür 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iş kültüründe 'tedarikçi' veya 'sağlayıcı' kavramını karşılayan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Dipendente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Fornitore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'Organik Aydın' (intellettuale organico) kavramı ile kastettiği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bilen diplomatlar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 çevrelerde çalışan felsefeciler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Siyasetle ilgilenmeyen saf sanatçılar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toplumsal sınıfın çıkarlarını temsil eden ve o sınıfın bilincini şekillendiren entelektüeller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Machiavelli'nin siyaset felsefesinde 'Cesare Borgia' figürü neden örnek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Virtù sahibi, kararlı ve stratejik bir lider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savunduğu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Zalimliği nedeniyle eleştirmek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Kiliseye sadık bir figür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Giambattista Vico'nun epistemolojik yaklaşımında 'insanın ancak kendi yaptığı şeyi tam olarak bilebileceği' fikri hangi Latince deyişle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Carpe diem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Verum ipsum factum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Memento mori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'Pasif Devrim' (rivoluzione passiva) kavramı, İtalyan tarihinde hangi süreci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İmparatorluğu'nun çöküşü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 faşizminin yükselişi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Risorgimento (İtalyan Birliği süreci)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 dönemi sanat hareketleri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Machiavelli'nin 'Discorsi sopra la prima deca di Tito Livio' adlı eseri ağırlıklı olarak hangi yönetim biçimini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Vico'nun tarihsel evreler teorisinde toplumlar hangi sırayla gelişir?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Tanrısal, Kahramanca, İnsani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Sanayi, Tarım, Göçebe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İnsani, Kahramanca, Tanrısal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Demokratik, Aristokratik, Tiranlık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Gramsci'nin 'Quaderni del carcere' (Hapishane Defterleri) adlı eserinin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İtalyanca dil bilgisi kurallarını içerir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Birliği'nin kurulmasını öngören bir manifestodur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Faşist hapishanede gizlice yazılmış, Marksist teoriye yeni boyutlar kazandıran notlar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Machiavelli'nin eleştirisi üzerine yazılmış bir şiir kitabıdır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yazışmada 'ekli dosya'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bilancio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verbale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allegato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scadenza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şirketlerinde 'Yönetim Kurulu'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 legale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Consiglio di Amministrazione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Risorse umane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Ufficio acquisti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veya projeyi 'onaylamak' fiili için kullanılan en yaygın İtalyanca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Assumere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Approvare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Pianificare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Licenziare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iş dilinde 'son teslim tarihi' veya 'vade' anlamında kullanılan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fatturato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contratto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scadenza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profitto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yıllık mali durumunu gösteren 'bilanço'nun İtalyancası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concorrenza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bilancio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settore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mercato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'aday' veya 'başvuru sahibi'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Tirocinante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Dipendente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Dirigente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