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müşteriye telefon açtığınızda kendinizi tanıtırken kullanmanız gereken en doğru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ABC şirketinin Tanaka'sıyım.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ABC şirketinden Tanaka ile görüşüyorum.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ABC şirketinden Tanaka'dır.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ABC şirketinden Tanaka olarak arıyorum.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Müşterinin bir sorusuna cevap veremediğinizde kullanmanız gereken 'daha sonra araştırıp döneceğim' anlamındaki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Shirabete kara, mata o-henji itashimasu.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Wakaranai node mattekudasai.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Chotto wakarimasen.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 de shirabemasu.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Toplantı odasına girerken kapıyı kaç kez tıklatmak iş görgü kurallarına göre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tıklatmadan yavaşça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veya dört kez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müşteriye veya üst makama 'Hoş geldiniz' derken kullanılan en nazik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O-kaeri nasai.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Youkoso.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Yoku irasshaimashita.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Irasshai.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Çin karakterlerinin (Kanji) ilk kez kullanıldığı, 'Kanbun' olarak bilinen yazı tarzının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Çince dilbilgisi kurallarını Japonca metinlere uygulama yöntemi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saray edebiyatında kullandığı basitleştirilmiş yazı biçimi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 yazımında kullanılan bir kaligrafik stil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 sesleri temsil etmek için kullanılan fonetik bir alfabe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Heian döneminde kadın yazarlar tarafından geliştirilen ve 'Onnade' olarak da bilinen yazı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Man'yogana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Katakana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Hentaigana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Man'yogana sistemi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Kanjilerin sadece anlamları için kullanıldığı ideografik bir sistemdir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Budist metinlerin çevirisinde kullanılan kutsal bir yazı türüdür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Kanjilerin anlamından bağımsız olarak sadece ses değerleri için kullanıldığı bir sistemdir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Japoncada günlük olarak kullanılan temel yazı biçimidir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Katakana'nın kökeni ve tarihsel gelişim süreci hangi gruba dayanmaktadır?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Budist rahiplerin metinleri hızlı not alırken Kanjilerin parçalarını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 kadınlarının estetik kaygılarla Kanjileri eğri büğrü yazması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Samurayların savaş meydanında emirleri hızlı iletmek için oluşturduğu kodlar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ticaretle uğraşan tüccarların geliştirdiği gizli bir alfabe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Meiji Restorasyonu döneminde başlayan 'Genbun Itchi' (yazı ve konuşma dilinin birleşmesi) hareketi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Çinceyi resmi dil olarak zorunlu kılmayı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 kullanımını tamamen yasaklayıp sadece Hiragana kullanmayı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alfabesine (Romaji) tamamen geçiş yapmayı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Konuşulan Japonca ile yazılan Japonca arasındaki uçurumu kapatmayı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'Okurigana'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 sonlarında kullanılan saygı ifadeleri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Kanjilerin yanına eklenen ve kelimenin çekimini belirten Hiragana harfleri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Kanjilerin okunuşunu gösteren küçük Hiragana işaretleri (Furigana)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Kanji arasındaki anlamsal bağı koparan noktalama işareti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Japonca'nın dil ailesi sınıflandırmasında en çok tartışılan konudur?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Japonca'nın Ural-Altay dil ailesine kesin üyeliği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 ile Korece arasındaki genetik bağın kanıtlanamaması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Japonca'nın izole bir dil olarak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Japonca'nın Avustronezya dilleriyle olan doğrudan köken bağı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yaptığınız bir işi veya eylemi ifade ederken kullanılan 'Kenjougo' (alçakgönüllülük dili)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O-ide ni narimasu (Gidiyorsunuz - saygılı)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İkimasu (Gidiyorum)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Mairimasu (Gidiyorum - alçakgönüllü)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Irasshaimasu (Gidiyorsunuz - saygılı)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'Jōyō Kanji' listesinin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sanat ve edebiyat çevrelerinde kullanılan karakterleri standartlaştırmak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 günlük kullanım için sınırlandırılmış temel Kanji listesi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metinleri okumak için gereken tüm karakterleri listelemek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İmparatorluk ailesinin kullandığı resmi karakterleri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Edo döneminde 'Wabun' ve 'Kanbun'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Kanbun entelektüel ve resmi yazışmalarda, Wabun ise edebi eserlerde kullanılmıştır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Wabun sadece dini metinlerde, Kanbun ise günlük hayatta kullanılmıştır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Wabun tamamen ortadan kalkmış, yerini Kanbun almıştır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 de günlük konuşma dilinde eşit derecede kullanılmıştır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'Furigana' kullanmanın temel pedagojik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kökenli kelimeleri belirtmek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Kanjilerin karmaşık okunuşlarını göstermek ve okuryazarlığı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deyimleri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öznesini vurgulamak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Japonca'da 'Kun-yomi' ve 'On-yomi' okunuşları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Kun-yomi sadece fiillerde, On-yomi sadece isimlerde kullanılır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Kun-yomi Japonca kökenli, On-yomi Çince kökenlidir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Kun-yomi resmi, On-yomi ise gayri resmi okunuştur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Kun-yomi Çince kökenli, On-yomi Japonca kökenlidir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Japonca yazı sisteminde 'Katakana'nın en yaygın kullanım alanı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kökenli kelimeler (Gairaigo) ve vurgu gerektiren ifadeler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samimi yazışmalar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Japon edebiyatı metinleri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devlet belgeleri ve hukuk metinleri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 Budizminde 'zihni boşaltma' ve 'oturma meditasyonu' anlamına gelen temel pratik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Ikebana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Bushido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Zazen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Bushido felsefesine göre bir samurayın en yüksek erdemi kabul edilen, 'onur' ve 'saygınlık' kavramını ifade eden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Meiyo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Wabi-Sabi estetik anlayışı en iyi hangi ifadeyle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teknolojinin gelenekle sentezi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Geçici, eksik ve kusurlu olanda güzelliği bulma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ve simetrik olanın yüceltilmesi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Gösterişli ve altın varaklı sanat eserleri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Samurayların 'doğruluk' ve 'adalet' anlamına gelen, Bushido'nun temel taşlarından biri olan erdemi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 Budizminde mantık dışı sorular veya paradokslar aracılığıyla aydınlanmaya ulaşmayı hedefleyen yönteme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Kintsugi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toplantıda yöneticinizin fikrini sormak için hangi ifade en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O-kangae o ukagae dekimasu ka?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İken o kudasai.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Kangaete kudasai.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 omoimasu ka?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seramik sanatında kırılan parçaların altınla birleştirilerek kusurun güzelleştirilmesi felsefesine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Bonsai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Kintsugi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Chanoyu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Bushido'nun 'sadakat' ilkesini temsil eden ve samurayın efendisine bağlılığını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 felsefesinde 'anlık aydınlanma' veya 'gerçek doğayı görme'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 no aware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kültüründe 'şeylerin geçiciliğine duyulan hüzünlü farkındalık' olarak bilinen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Bushido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Zazen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 no aware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Samurayların 'nezaket' ve 'saygı' anlamındaki erdemi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çay seremonisi (Chanoyu) hangi felsefi akımın disiplinlerinden etkilenmiştir?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Şintoizm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 Budizmi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Bushido'da 'cesaret' anlamına gelen ve samurayın korkusuzluğunu temsil eden erdem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ortamında birine 'beklemek' fiilini rica ederken en nazik (Sonkeigo)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O-machi kudasai.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Matte itadakemasu ka?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O-machi itadakemasu ka?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O-machi ni natte kudasai.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e-postayı bitirirken kullanılan 'Yoroshiku onegai itashimasu' ifadesinin daha resmi/profesyonel versiyonu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Kongo tomo yoroshiku onegai moushiagemasu.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Yoroshiku onegai shimasu.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Zohi yoroshiku.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Yoroshiku 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Müşteriye 'Anladım' demek için kullanılan en doğru Keigo 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Shouchi itashimashita.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Wakarimashita.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Rikai shimashita.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Wakarimasu.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toplantısında kartvizit (Meishi) alışverişi yaparken uyulması gereken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Kartı karşı taraftan önce masaya koymak.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Kartın üzerine not alarak vermek.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Kartı tek elle hızlıca uzatıp masanın üzerine bırakmak.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Kartı iki elle tutup, kendi isminiz karşı tarafın okuyabileceği yönde uzatmak.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Yöneticinize 'Geri döndüm' demek için hangi ifade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Modorimashita.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Tadaima.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Modorimashite, shitsurei itashimasu.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Modori mashita ga, nanika?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arkadaşınızın başarısını tebrik ederken kullanılan en uygun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Otsukaresama desu.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Sugoi desu 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Go-seikou o o-yorokobi moushiagemasu.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Omedetou gozaimasu.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