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SN1 reaksiyonunda, hız belirleyen basamakta oluşan ara ürün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Pentakoordine geçiş hali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Karbanyon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radikal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Karbokasyon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Aldol kondenzasyonu mekanizmasında oluşan ilk ara ürün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Enolat iyonu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Karbokasyon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Oksimerkürelenme-demerkürelenme reaksiyonunun, asit katalizli hidrasyona göre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gerçekleşmesi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 iskeleti düzenlenmesinin (rearrangement)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Anti-Markovnikov ürünü vermesi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ucuz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nükleofilik sübstitüsyon reaksiyonunda çözücü olarak DMSO (dimetilsülfoksit) kullanımı neyi destekler?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E1 mekanizmasını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Radikalik sübstitüsyonu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SN1 mekanizmasını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SN2 mekanizmasını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FT-IR spektroskopisinde, bir bağın titreşiminin IR aktif olması için temel koşul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Molekülün dipol momentinde net bir değişim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Bağın sadece gerilme titreşimi yapması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Molekülün merkez simetriye sahip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Molekülün polarize edilebilirliğinin değişmesi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UV-Vis spektroskopisinde 'bathokromik kayma' (kırmızıya kayma)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Molar soğurma katsayısının artmasını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Absorpsiyon bandının daha kısa dalga boyuna kaymasını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Absorbans şiddetinin azalmasını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Absorpsiyon bandının daha uzun dalga boyuna kaymasını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Atomik Absorpsiyon Spektroskopisinde (AAS) kimyasal girişimleri engellemek için kullanılan, analit ile reaksiyona girerek uçucu olmayan bileşik oluşturan maddelere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Taşıyıcı gazlar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Matris modifikatörleri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Serbest bırakıcı (releasing) maddeler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İyonlaştırıcı tamponlar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NMR spektroskopisinde kimyasal kayma (chemical shift) değerinin birimi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Hertz (Hz)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 sayısı (cm⁻¹)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PPM (milyonda bir)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Nanometre (nm)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Kromatografik yöntemlerde 'Van Deemter Denklemi' neyi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Faz değişim sıcaklığını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Dedektörün sinyal-gürültü oranını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Kolon verimliliği ile doğrusal akış hızı arasındaki ilişkiyi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Analitin fazlar arası dağılım katsayısını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Kütle spektrometresinde 'Base Peak' (temel pik)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düşük kütle-yük oranına sahip piki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Spektrumdaki en yüksek bağıl bolluğa sahip olan piki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İzotopik dağılımın ortalamasını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Moleküler iyon pikini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Potansiyometride kullanılan cam elektrotun temel çalışma prensibi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Akım-gerilim eğrisi analizi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İyon seçici membran potansiyeli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 adsorpsiyonu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Redoks potansiyeli ölçümü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E2 eliminasyon reaksiyonlarında, ayrılan grup ile beta-hidrojen atomunun konformasyonu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Anti-periplanar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Eklips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Sin-periplanar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Gauche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Florometride, floresans ışımasının uyarma ışımasından daha uzun dalga boyunda olmasının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Stokes kayması (enerji kaybı)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İnter-sistem geçişlerinin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Moleküler titreşimlerin durması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Elektronik uyarılma enerjisinin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HPLC sistemlerinde 'ters faz' (reversed-phase) kromatografisinde sabit fazın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 değiştirici özellik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gözenekli metalik yüzey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Polar ve hidrofilik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Non-polar ve hidrofobik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analitik yöntemin 'doğruluk' (accuracy)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Cihazın kalibrasyon aralığı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Tekrarlanan ölçümlerin birbirine yakınlığı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Yöntemin tespit edebileceği en küçük miktar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Ölçülen değerin gerçek değere yakınlığı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NMR'da spin-spin etkileşimi (coupling) sonucu oluşan sinyal yarılmasını belirleyen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n+1 kuralı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Pauli dışlama ilkesi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Beer-Lambert 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Heisenberg belirsizlik ilkesi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Coulometrik titrasyonlarda, analit miktarını belirlemek için temel alınan fiziksel büyüklük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İletkenlik değişimi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Absorbans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Elektrik yükü (Faraday yasası)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polimerizasyon yöntemlerinden hangisi 'yaşayan polimerizasyon' (living polymerization) sınıfına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Basamaklı Büyüme Polimerizasyonu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Emülsiyon Polimerizasyonu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Atom Transfer Radikal Polimerizasyonu (ATRP)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Radikal Polimerizasyonu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Polimerlerde camsı geçiş sıcaklığının (Tg) artması moleküler düzeyde temel olarak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Moleküler zincir hareketliliğinin azalmasını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 ağırlığı dağılımının genişlemesini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Zincir kısalmasını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Kristalinite oranının düşmesini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Flory-Huggins etkileşim parametresi (χ) hangi durumda polimer-çözücü karışımının termodinamik olarak uyumlu olduğunu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χ = 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χ &gt; 0.5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χ = 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χ &lt; 0.5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polimerin viskoelastik davranışını tanımlamak için kullanılan 'zaman-sıcaklık süperpozisyonu' prensibi hangi bağıntıya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Arrhenius Denklemi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Mark-Houwink Denklemi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Carothers Denklemi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WLF (Williams-Landel-Ferry) Denklemi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polimerlerin molekül ağırlığını tayin etmek için kullanılan mutlak (absolute) yöntemlerden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Diferansiyel Taramalı Kalorimetri (DSC)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Jel Geçirgenlik Kromatografisi (GPC)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Işık Saçılımı (Light Scattering)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Viskozimetri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Friedel-Crafts alkillenmesinde karşılaşılan en önemli problem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Katalizörün zehirlenmesi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Reaksiyonun tersinir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Polialkillenme ve karbon iskeleti düzenlenmesi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Elektrofilin çok zayıf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Basamaklı büyüme polimerizasyonunda, polimerleşme derecesini (Xn) monomer dönüşümüne (p) bağlayan Carothers denklemine göre, tam dönüşümde (p=1) Xn değeri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Sonsuz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polimerlerden hangisi termoplastik elastomer sınıfına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Fenol-Formaldehit reçineleri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Epoksi reçineleri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Poliüretanlar (blok kopolimerler)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Polistiren (atak)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polimerin kristallenme süreciyle ilgili olarak, 'Avrami denklemi' neyi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 ağırlığı dağılımını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Kristallenme kinetiğini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Mekanik dayanımı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Çözünürlük parametresini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Poli(etilen tereftalat) (PET) sentezinde kullanılan temel reaksiyon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Polikondenzasyon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Anyonik polimerizasyon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Açılma halkası polimerizasyonu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Koordinasyon polimerizasyonu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Polimerlerde 'sterik engel' (steric hindrance) kavramı polimerizasyon hızını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 değiştirmez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sıcaklık bağımlılığını etkiler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Hızı düşürür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 artırır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Ziegler-Natta katalizörlerinin polimer kimyasındaki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Polimerin çözünürlüğünü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Stereospesifik polimerizasyonu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Camsı geçiş sıcaklığını düşürmek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Radikal oluşumunu hızlandırmak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polimerlerin mekanik özelliklerini artırmak için kullanılan bir dolgu maddesi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 elyafı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Düşük yoğunluklu polietilen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nanotüp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 karbonat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Enzim kinetiğinde, substrat derişimi [S] &lt;&lt; Km olduğunda, reaksiyon hızı (v)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Reaksiyon hızı [S]'ye göre birinci derecedendir.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Reaksiyon hızı Vmax'a eşittir.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Reaksiyon hızı substrat derişiminden bağımsızdır.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Reaksiyon hızı sıfırıncı derecedendir.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Glikoliz yolunda, fosfofruktokinaz-1 (PFK-1) enziminin allosterik inhibitörü olan molekül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Glikoz-6-fosfat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Fruktoz-2,6-bisfosfat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ATP ve Sitrat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Lineweaver-Burk grafiğinde, kompetitif olmayan (non-kompetitif) bir inhibitörün etkisiyle hangi parametre değişmez?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Vmax ve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Vmax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Katalitik verimlilik (kcat/Km)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Diels-Alder reaksiyonunda dien ve dienofilin geçiş hali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Radikalik bir mekanizma izler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Basamaklı bir süreçtir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Senkronize (concerted) bir süreçtir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İyonik bir mekanizma izler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Krebs döngüsünde (Sitrik Asit Döngüsü) doğrudan GTP veya ATP üreten basamak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Süksinil-CoA sentetaz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İzositrat dehidrojenaz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Fumaraz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Alfa-ketoglutarat dehidrojenaz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alkil halojenürün SN2 reaksiyon hızını en çok düşüren faktör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Alfa karbonundaki sterik engel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Nükleofilin güçlü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Ayrılan grubun zayıf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Polar protik çözücü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Elektrofilik aromatik sübstitüsyonda (EAS) sigma kompleksi (arenium iyonu) hakkında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Bazik karakteri asidiktir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Aromatik karakterini kaybetmiştir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Aromatik karakteri korunur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kararlı bir ara üründür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Grignard reaktiflerinin karbonil bileşikleriyle verdiği tepkimelerde nükleofil olarak davranan kısım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Halojen atomu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Alkil grubu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Magnezyum atomu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Çözücü molekülü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Alkenlerin Markovnikov kuralına göre hidrohalojenlenmesi mekanizmasında ilk basamak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Döngüsel iyon oluşumu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Nükleofilik saldırı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Halojenürün ayrılması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Protonlanma ile karbokasyon oluşumu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E1 mekanizması için aşağıdakilerden hangisi karakteristiktir?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basamaklıdır ve geçiş hali içerir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baz gerektirir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Sterik engelleme hızı artırır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 basamaklıdır ve karbokasyon üzerinden yürür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