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aynı grupta yukarıdan aşağıya inildikçe atom yarıçapı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tepkimenin entalpi değişimi (ΔH) pozitifse tepkime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Endotermik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Ekzotermik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İyonik bağlar genellikle hangi tür atomlar arasında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Metal-Ametal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Soygaz-Ametal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Ametal-Ametal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Metal-Metal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= 3 olan bir çözeltideki [H+] derişimi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10^3 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10^-3 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0.3 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gazın basıncı ile hacmi arasındaki ilişkiyi kim tanımlamıştır?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Avogadro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 bir 'tampon çözelti' oluşturabilir?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asit ve konjuge bazı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ve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Kuvvetli asit ve kuvvetli baz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 geometrisi doğrusal olan bir yapı örneği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NH3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Valans elektronları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yapısını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sayısını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özellikleri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Oksidasyon-redüksiyon tepkimelerinde elektron alan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mol atom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22.4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1.6 x 10^-19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6.022 x 10^23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Metallerin ısı ve elektriği iletmesinin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elektronlar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bağ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Kovalent bağ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bağının en güçlü olduğu bileşik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HCl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tepkimenin dengeye ulaştığı nasıl anlaşılır?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Tepkimenin durmasıyla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değişiminin bitmesiyle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düşmesiyle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ve geri hızların eşitlenmesiyle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orbital en fazla 6 elektron alabilir?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Sıcaklık artışı gaza bağlı bir denge tepkimesinde denge sabitini (K)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tutar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SN1 reaksiyonunda, hız belirleyen basamakta oluşan ara ürün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Pentakoordine geçiş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Karbanyon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radikal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Karbokasyon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E2 eliminasyon reaksiyonlarında, ayrılan grup ile beta-hidrojen atomunun konformasyonu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Anti-periplanar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Sin-periplanar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Gauche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Friedel-Crafts alkillenmesinde karşılaşılan en önemli problem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Katalizörün zehirlenmesi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Reaksiyonun tersinir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Polialkillenme ve karbon iskeleti düzenlenmesi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Elektrofilin çok zayıf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Diels-Alder reaksiyonunda dien ve dienofilin geçiş hali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Radikalik bir mekanizma izler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Basamaklı bir süreçtir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Senkronize (concerted) bir süreçtir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bir mekanizma izler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alkil halojenürün SN2 reaksiyon hızını en çok düşüren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karbonundaki sterik engel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Nükleofilin güçlü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Ayrılan grubun zayıf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 protik çözücü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Elektrofilik aromatik sübstitüsyonda (EAS) sigma kompleksi (arenium iyonu) hakkında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 karakteri asidiktir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Aromatik karakterini kaybetmiştir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Aromatik karakteri korunur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kararlı bir ara üründür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Grignard reaktiflerinin karbonil bileşikleriyle verdiği tepkimelerde nükleofil olarak davranan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Halojen atomu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Alkil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 atomu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 molekülü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Alkenlerin Markovnikov kuralına göre hidrohalojenlenmesi mekanizmasında ilk basamak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iyon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Nükleofilik saldırı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Halojenürün ayrılması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Protonlanma ile karbokasyon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E1 mekanizması için aşağıdakilerden hangisi karakteristiktir?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basamaklıdır ve geçiş hali içerir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baz gerektirir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Sterik engelleme hızı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basamaklıdır ve karbokasyon üzerinden yürür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Aldol kondenzasyonu mekanizmasında oluşan ilk ara ürün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Enolat 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Oksimerkürelenme-demerkürelenme reaksiyonunun, asit katalizli hidrasyona göre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gerçekleşmesi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iskeleti düzenlenmesinin (rearrangement)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Anti-Markovnikov ürünü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ucuz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nükleofilik sübstitüsyon reaksiyonunda çözücü olarak DMSO (dimetilsülfoksit) kullanımı neyi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E1 mekanizmasını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Radikalik sübstitüsyonu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SN1 mekanizmasını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SN2 mekanizmasını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FT-IR spektroskopisinde, bir bağın titreşiminin IR aktif olması için temel koşul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dipol momentinde net bir değişim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Bağın sadece gerilme titreşimi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merkez simetriye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polarize edilebilirliğinin değişmesi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UV-Vis spektroskopisinde 'bathokromik kayma' (kırmızıya kayma)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Molar soğurma katsayısının artmasını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Absorpsiyon bandının daha kısa dalga boyuna kaymasını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Absorbans şiddetinin azalmasını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Absorpsiyon bandının daha uzun dalga boyuna kaymasını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Atomik Absorpsiyon Spektroskopisinde (AAS) kimyasal girişimleri engellemek için kullanılan, analit ile reaksiyona girerek uçucu olmayan bileşik oluşturan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Taşıyıcı gazlar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modifikatörleri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bırakıcı (releasing) maddeler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İyonlaştırıcı tamponlar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NMR spektroskopisinde kimyasal kayma (chemical shift) değerinin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Hertz (Hz)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sayısı (cm⁻¹)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PPM (milyonda bir)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Nanometre (nm)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Kromatografik yöntemlerde 'Van Deemter Denklemi'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 değişim sıcaklığını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Dedektörün sinyal-gürültü oranını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Kolon verimliliği ile doğrusal akış hızı arasındaki ilişkiyi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Analitin fazlar arası dağılım katsayısını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Kütle spektrometresinde 'Base Peak' (temel pik)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düşük kütle-yük oranına sahip piki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Spektrumdaki en yüksek bağıl bolluğa sahip olan piki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İzotopik dağılımın ortalamasını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iyon pikini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Potansiyometride kullanılan cam elektrotun temel çalışma prensibi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Akım-gerilim eğrisi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 seçici membran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adsorpsiyonu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Redoks potansiyeli ölçümü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Florometride, floresans ışımasının uyarma ışımasından daha uzun dalga boyunda olmasının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Stokes kayması (enerji kaybı)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İnter-sistem geçişlerinin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titreşimlerin durması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uyarılma enerjisinin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HPLC sistemlerinde 'ters faz' (reversed-phase) kromatografisinde sabit fazın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 değiştirici özellik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gözenekli metalik yüzey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 ve hidrofilik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Non-polar ve hidrofobik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analitik yöntemin 'doğruluk' (accuracy)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Cihazın kalibrasyon aralığı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Tekrarlanan ölçümlerin birbirine yakınlığı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Yöntemin tespit edebileceği en küçük miktar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Ölçülen değerin gerçek değere yakınlığı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NMR'da spin-spin etkileşimi (coupling) sonucu oluşan sinyal yarılmasını belirleyen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n+1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Pauli dışlama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Beer-Lambert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Heisenberg belirsizlik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Coulometrik titrasyonlarda, analit miktarını belirlemek için temel alınan fiziksel büyüklük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İletkenlik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Absorbans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yükü (Faraday yasası)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polimerizasyon yöntemlerinden hangisi 'yaşayan polimerizasyon' (living polymerization) sınıfına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Basamaklı Büyüme Polimerizasyonu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Emülsiyon Polimerizasyonu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Transfer Radikal Polimerizasyonu (ATRP)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Radikal Polimerizasyonu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