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Solidity dilinde 'memory' ve 'storage' veri alanları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Aralarında teknik bir fark yoktur, sadece isimlendirme farklılığıdır.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Storage kalıcıdır ve blockchain üzerinde tutulur, memory ise geçicidir ve işlem sonunda silinir.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Memory kalıcıdır, storage ise sadece fonksiyonlar arası veri transferinde kullanılır.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Storage verileri sadece EVM stack'inde tutar, memory ise tamamen diskte saklanır.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Solidity'de 'fallback' fonksiyonu ne zaman tetiklenir?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kontrat ilk deploy edildiğinde.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Kontrata veri gönderildiğinde veya belirtilen fonksiyon bulunamadığında.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Kontratın süresi dolduğunda.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Kontratın sahipliği devredildiğinde.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EIP-20 (ERC-20) standardında 'approve' fonksiyonunun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token basımını (minting) başlatmak.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Kullanıcının bakiyesini sorgulamak.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Token transferini onaylamak için bir üçüncü tarafa yetki vermek.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Kontratı dondurmak.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Ethereum'da 'Oracles' (Kahinler) neden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 ücretlerini düşürmek için.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Blockchain'i daha hızlı hale getirmek için.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İşlemleri anonimleştirmek için.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kontratların dış dünyadan (off-chain) veri alabilmesini sağlamak için.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ağında bir dApp'in akıllı sözleşme mantığını 'off-chain' olarak hesaplayıp, sonucu 'on-chain'e kanıtla (proof) sunan ölçeklendirme çözümü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Sidechains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State Channels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ZK-Rollups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Web3 uygulamalarında kullanıcıların cüzdanlarını bağlamadan önce kimlik doğrulaması yapmasını sağlayan, 'Sign-in with Ethereum' (EIP-4361) standardının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Token transfer hızını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 ücretlerini sıfırlamak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 fork riskini önlemek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Merkeziyetsiz kimlik (DID) yönetimi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Merkeziyetsiz otonom organizasyonlarda (DAO) kullanılan 'Quadratic Voting' yönteminin temel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büyük balinaların karar almasını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maliyetlerini düşürmek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Azınlık fikirlerinin ağırlığını koruyarak manipülasyonu azaltmak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 süresini optimize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IPFS (InterPlanetary File System) protokolünün Web3 mimarisindeki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sözleşmeleri derlemek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Cüzdan adreslerini şifrelemek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Dağıtık ve içerik tabanlı depolama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onayı için PoW algoritması çalıştırmak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dApp'in ön yüzü (frontend) ile blockchain arasındaki etkileşimi sağlayan JavaScript kütüphanesi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Vyper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Ethers.js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Solidity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Ethereum'daki 'Account Abstraction' (ERC-4337) standardı, kullanıcı deneyimini nasıl geliştirir?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sözleşmeleri cüzdan gibi kullanmayı mümkün kılar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 ödüllerini artırır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gizliliğini tamamen ortadan kaldırır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Blockchain boyutunu küçültür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Oracle (örneğin Chainlink) mekanizması, bir dApp için neden kritiktir?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Ağdaki düğüm sayısını artırmak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Kullanıcıların özel anahtarlarını yedeklemek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sözleşmelere dış dünya verilerini aktarmak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sözleşme kodunu optimize etmek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sanal makinesinde (EVM) 'Reentrancy' saldırısını önlemek için kullanılan en yaygın tasarım deseni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Singleton Pattern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Factory Pattern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Checks-Effects-Interactions Pattern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Proxy Pattern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Uniswap gibi bir AMM (Automated Market Maker) protokolünde 'Impermanent Loss' (Geçici Kayıp) durumu ne zaman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Likidite havuzundaki varlıkların fiyatları birbirinden ayrıştığında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Governance token'lar yakıldığında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Ağdaki gas ücretleri düştüğünde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sözleşme hacklendiğinde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Solidity dilinde 'Reentrancy' saldırısını önlemek için kullanılan yaygın tasarım kalıbı (design pattern)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Stake Consensus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Double Spending Prevention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Zero Knowledge Proof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Checks-Effects-Interactions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Web3'te 'Soulbound Token' (SBT) kavramının geleneksel NFT'lerden en önemli farkı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yüksek gas ücreti gerektirmeleri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Transfer edilemez olmaları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bir sunucuda tutulmaları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oyunlarda kullanılmaları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dApp'in merkeziyetsizliğini ölçmek için kullanılan 'Nakamoto Katsayısı'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Kullanıcıların toplam cüzdan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 durdurmak için gereken minimum düğüm sayısı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sözleşmenin satır sayısı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Ağdaki toplam kilitli varlık miktarı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Layer 2 çözümlerinde 'Sequencer' kavramı neyi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Cüzdan şifreleme algoritması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DAO oylama arayüzü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İşlemleri sıralayan ve paketleyen düğüm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sözleşme hata ayıklayıcısı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 Birliği'nin kripto varlık piyasalarını düzenleyen ve 'MiCA' olarak bilinen kapsamlı regülasyon çerçevesinin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Stablecoin kullanımını tamamen kaldırıp dijital Euro'yu zorunlu kılmak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merkeziyetsiz finans (DeFi) protokollerini tamamen yasaklamak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varlık ihraççıları ve hizmet sağlayıcıları için şeffaflık ve yatırımcı koruması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Bitcoin madenciliğini AB sınırları içerisinde tamamen durdurmak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2024 yılında kabul edilen 'Sermaye Piyasası Kanunu' değişikliği ile kripto varlık hizmet sağlayıcıları için temel denetleyici otorite kim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MASAK (Mali Suçları Araştırma Kurulu)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BDDK (Bankacılık Düzenleme ve Denetleme Kurumu)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Sermaye Piyasası Kurulu (SPK)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 Bankası (TCMB)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ABD'de SEC (Securities and Exchange Commission) tarafından kullanılan ve bir varlığın 'menkul kıymet' olup olmadığını belirleyen yasal testin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Gary Gensler Protokolü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Howey Test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Hinman Test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Turing Test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FATF (Financial Action Task Force) tarafından getirilen ve kripto borsalarının işlem yapan tarafların kimlik bilgilerini paylaşmasını zorunlu kılan kural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Travel Rule (Seyahat Kuralı)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KYC Standardı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Anti-Money Laundering (AML) Protocol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Reserve (PoR) Rule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Türkiye'deki yeni düzenlemeye göre, kripto varlık hizmet sağlayıcılarının faaliyet izni alabilmeleri için hangi kurumdan onay almaları gerekmektedir?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Dönüşüm Ofisi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Sermaye Piyasası Kurulu (SPK)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TÜBİTAK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Hazine ve Maliye Bakanlığı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Solidity'de bir kontratın diğerine ETH göndermek için kullandığı düşük seviyeli fonksiyon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delegatecall{}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send()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call{}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transfer()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ülke, 2021 yılında Bitcoin'i resmi para birimi (legal tender) olarak kabul eden ilk devlet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Singapur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Salvador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Regülasyon açısından 'Stablecoin'lerin diğer kripto varlıklardan temel farkı ve düzenleyiciler için yarattığı ana endişe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kurumsal yatırımcılar tarafından kullanılabilmeleri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bir varlığa (fiat) endeksli olmaları ve rezerv şeffaflığı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Work mekanizması ile çalışmaları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Merkeziyetsiz borsalarda işlem görmemeleri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varlıkların vergilendirilmesi konusunda Türkiye'de mevcut yasal statü en doğru şekilde nasıl tanımlanabilir?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varlıkların vergilendirilmesi konusunda henüz özel bir gelir vergisi düzenlemesi bulunmamaktadır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varlıklar 'yabancı para' statüsünde kabul edilip kambiyo vergisine tabidir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varlıklar doğrudan 'menkul kıymet' olarak vergilendirilmektedir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kripto alım-satım işleminden %18 KDV alınmaktadır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 Bankası Dijital Para Birimleri (CBDC) ile kripto paralar arasındaki temel hukuki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CBDC'lerin devlet garantisinde olması ve merkezi bir otoriteye bağlı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CBDC'lerin blockchain teknolojisini kullanmaması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paraların yasal olarak daha güvenli kabul 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paraların daha yüksek enerji verimliliğine sahip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kripto varlığın 'Utility Token' olarak sınıflandırılmasının hukuki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platformda belirli bir hizmete erişim hakkı sağlaması ve genellikle menkul kıymet olarak görülmemesi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tarafından ihraç edilmiş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yatırım amacıyla kullanılabilir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Yasal olarak sınırsız arzının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varlık hizmet sağlayıcılarının müşteri varlıklarını kendi varlıklarından ayırması (segregation) kuralı hangi temel prensibe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Vergi kaçakçılığını önlemek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Merkeziyetsizliği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hızını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Müşteri fonlarının korunması ve iflas riskine karşı güvence altına alınması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kripto para regülasyonları ile ilgili öncü yaklaşımı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madenciliğini devlet eliyle tekelleştirmesi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kripto işlemlerini yasaklayıp sadece NFT'lere izin vermesi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borsalarını 'Ödeme Hizmetleri Yasası' kapsamında denetleyen ilk ülkelerden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paraları sadece oyun sektöründe yasal kabul 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token'ın 'Circulating Supply' değeri ile 'Total Supply' değeri arasındaki farkı en iyi açıklayan kavram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Liquidity Pool Depth (Likidite derinliği)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Inflationary Rewards (Enflasyonel ödüller)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Burned Tokens (Yakılan arz)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Locked Tokens (Vesting süreçleri)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Tokenomics modelinde 'Deflationary' bir yapı oluşturmak için en yaygın kullanılan mekanizma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Staking Rewards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Initial Dex Offering (IDO)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Yield Farming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Token Burn (Token yakımı)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projenin 'FDV' (Fully Diluted Valuation) değerlemesi hesaplanırken hangi değişken esas alınır?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Maksimum arz (Max Supply)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Günlük işlem hacmi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Anlık piyasa değeri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Kilitli likidite miktarı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EIP-721 standardının temel kullanım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Çoklu token (multi-token) yönetimi sağlamak.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Kontrat yükseltilebilirliği (upgradeability) sağlamak.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Fungible (değiştirilebilir) token oluşturmak.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Non-fungible (benzersiz) token oluşturmak.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Token sahiplerine yönetişim (governance) hakkı tanıyan ve protokol kararlarında oy kullanmalarını sağlayan token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Governance Token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Utility Token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Stablecoin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Security Token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Solidity fonksiyonunda 'view' modifier'ı neyi garanti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Fonksiyonun private değişkenlere erişebileceğini.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Fonksiyonun herhangi bir gaz ücreti ödemeyeceğini.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Fonksiyonun sadece dışarıdan (externally) çağrılabileceğini.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Fonksiyonun blockchain durumunu değiştirmeyeceğini (state modification).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ağında bir işlemin 'gas limit' değerine ulaşması durumunda ne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otomatik olarak bir sonraki bloğa ertelenir.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 daha fazla gaz eklenmesi için kullanıcıdan onay ister.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iptal edilir ve harcanan gaz iade edilmez.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yavaşlatılır ve tamamlanması beklenir.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Solidity'de 'delegatecall' fonksiyonunun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kütüphaneleri çağırmak için kullanılabilir.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Hedef kontratın bakiyesini kendi hesabına aktarır.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durumunda tüm blockchain'i geri sarar (revert).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Hedef kontratın kodunu kendi bağlamında (context) çalıştırır.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Ethereum'da 'Merkle Patricia Trie' veri yapısının ana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akıllı kontrat kodlarını saklamak.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Ağdaki düğümler arası mesajlaşmayı şifrelemek.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Blockchain durumunu (state) verimli ve doğrulanabilir şekilde tutmak.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 ödüllerini hesaplamak.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Solidity kontratında 'immutable' olarak tanımlanan değişkenler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'pure' fonksiyonlar tarafından değiştirilebilir.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fonksiyon çağrısında değeri güncellenebilir.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deployment anında atanabilir ve daha sonra değiştirilemez.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Blockchain'in tüm geçmişinde saklanmak zorundadır.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