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 ve W, F cismi üzerinde iki vektör uzayı olsun. T: V -&gt; W bir lineer dönüşüm ise, çekirdek (ker(T))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V'nin bir alt uzayıdır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V'nin bir alt kümesidir ancak alt uzayı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sıfır vektörünü içerir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W'nin bir alt uzayıdır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bir matris ve λ onun bir öz değeri ise, A^k matrisinin öz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λ^k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+ λ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λ / 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* λ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Rank-Nullity Teoremi'ne göre, T: V -&gt; W lineer dönüşümü için aşağıdakilerden hangisi doğrud?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= dim(im(T))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+ dim(im(T)) = dim(W)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- dim(im(T)) = dim(V)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dim(ker(T)) + dim(im(T)) = dim(V)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Cayley-Hamilton Teoremi'ne göre her matris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tersine 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transpozuna 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karakteristik polinomunu sıfırlar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izine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 + P(x)y = Q(x) formundaki birinci mertebeden lineer bir diferansiyel denklemin çözümünde kullanılan integral çarpanı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e^(-∫P(x)dx)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e^(∫P(x)dx)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e^(∫Q(x)dx)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∫e^(P(x))dx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y'' + ay' + by = 0 karakteristik denklemi r^2 + 4r + 4 = 0 olan bir diferansiyel denklemin genel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c1*e^(2x) + c2*x*e^(2x)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c1*e^(-2x) + c2*e^(2x)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(c1 + c2*x)*e^x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c1*e^(-2x) + c2*x*e^(-2x)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 = f(x,y) diferansiyel denkleminin bir Clairaut denklemi olması için genel formu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xy' + f(y')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y' = f(x)g(y)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y'' + p(x)y' + q(x)y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xf(y') + g(y')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Bernoulli diferansiyel denklemi y' + P(x)y = Q(x)y^n formundadır. n=2 durumu için hangi dönüşüm denklemi lineer hale getirir?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 = y^(-1)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y^2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ln(y)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y^(1/2)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Wronskian determinantı W(y1, y2) = 0 ise, y1 ve y2 fonksiyonları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 bağımsızdırlar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Ortogonaldirler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 kümesi oluşturmazlar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Lineer bağımlıdırlar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Laplace dönüşümü L{f'(t)}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s*F(s) - f(0)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s^2*F(s) - s*f(0) - f'(0)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F(s)/s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s*F(s) + f(0)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y'' + y = 0 denkleminin temel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{e^x, e^-x}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{x, 1}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{sin(x), cos(x)}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{e^x, x*e^x}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 matrisinin öz değerlerinin toplamı matrisin hangi özelliğine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 (Trace)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Cauchy-Euler tipi x^2*y'' + x*y' + y = 0 denkleminin çözümünde kullanılan kabul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x^m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ln(x)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sin(mx)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e^(mx)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Exact (tam) diferansiyel denklem M(x,y)dx + N(x,y)dy = 0 olması için gerekli koşul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∂M/∂y = ∂N/∂x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+ N =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∂M/∂x = ∂N/∂y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∂M/∂y = -∂N/∂x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Homojen olmayan y'' + p(x)y' + q(x)y = g(x) denkleminin özel çözümünü bulmak için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Ayırılabilir değişkenler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Karakteristik denklem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Parametrelerin değişimi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Taylor serisi açılımı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L{sin(at)} Laplace dönüşümünün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/ (s^2 + a^2)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 / (s^2 + a^2)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/ (s^2 - a^2)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/ (s^2 - a^2)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diferansiyel denklemin derecesi (degree)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Denklemdeki en yüksek türev mertebesini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yüksek mertebeden türevin üssünü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 değişken sayısını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Çözümdeki keyfi sabit sayısını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 bir asal sayı olmak üzere, a^p ≡ a (mod p) teoremi hangi matematikçinin adıyla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Fermat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Lagrange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 &gt; 1 tam sayısı için φ(n) Euler totient fonksiyonu, n ile aralarında asal olan ve n'den küçük olan pozitif tam sayıların adedini verir. φ(12)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≡ a (mod p) ikinci dereceden kongrüansının çözülebilir olması için Legendre sembolü (a/p) değeri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bir 'Mersenne asalı'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≡ 2 (mod 3), x ≡ 3 (mod 5) sisteminin [0, 15) aralığındaki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 vektör uzayının bir alt kümesinin 'alt uzay' olabilmesi için aşağıdaki şartlardan hangisi zorunludur?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Vektörlerin lineer bağımsız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Sıfır vektörünü içermesi ve toplama işlemi altında kapalı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Skaler çarpma altında kapalı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sonlu sayıda vektör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Asal sayı teoremi (Prime Number Theorem) π(x) fonksiyonunun hangi fonksiyona asimptotik olarak yaklaştığını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log(x) / 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x^2 / log(x)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e^x /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 / log(x)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n! + 1 formundaki asal sayılara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Lucas asalları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asalları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Faktöriyel asallar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Sophie Germain asalları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 tam sayısının 'mükemmel sayı' olması için aşağıdakilerden hangisi sağlanmalıdır?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φ(n) = n/2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σ(n) = 2n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τ(n) = 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σ(n) = 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ve b aralarında asal tam sayılar olmak üzere, ax + by = 1 denkleminin tam sayılardaki çözümünün varlığını garanti eden teorem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Quadratic Reciprocity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Teoremi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Bézout Özdeşliği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Kalan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x^n + y^n = z^n denkleminin n &gt; 2 için tam sayı çözümü olmadığını ifade eden ünlü teorem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Goldbach Sanısı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Catalan Sanısı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Fermat'nın Son Teoremi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Riemann Hipotezi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 bir asal sayı olmak üzere, (p-1)! ≡ -1 (mod p) kongrüansı hangi teorem olarak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Lagrange Teoremi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Wilson Teoremi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Fermat Teoremi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Euler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'Carmichael sayısı'dır?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561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2465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1729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doğrusal programlama probleminde, uygun çözüm kümesinin (feasible region) dışbükey (convex) bir çokgen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 fonksiyonunun sürekli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sayısının kısıt sayısından az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Kısıtların doğrusal eşitsizlikler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Gradyan vektörünün sabit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Simpleks algoritmasında, temel çözümden (basic feasible solution) bir sonraki komşu köşeye geçişi belirleyen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fiyat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Oran testi (ratio test)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Duality gap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Hessian matrisinin pozitif tanımlılığı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primal doğrusal programlama probleminin duali için aşağıdaki ifadelerden hangisi her zaman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 problemin kısıt sayısı, primalin değişken sayısından azdır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Dual problemin duali, orijinal primal problemdir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Primalin amaç değeri, dualin amaç değerinden daima büyüktür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Primal sınırsızsa, dualin uygun çözümü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 x n boyutlu bir A matrisinin tersinin olması için öz değerleri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öz değerler 1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Hiçbir öz değer 0 olmamalıdır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az bir öz değer 0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 değerlerin toplamı 0 olmalıdır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Kuhn-Tucker (KKT) koşulları, genel bir kısıtlı optimizasyon probleminde hangi durumu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programlamada simpleks adımını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noktanın yerel optimum olması için gerekli şartları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Dışbükey kümelerin kesişimini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 fonksiyonunun türevlenebilirliğini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 bir sonlu boyutlu vektör uzayı ve U, W onun alt uzayları olsun. Boyut teoremi (Dimension Theorem)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* dim(W)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dim(U+W) = dim(U) + dim(W) - dim(U∩W)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+ dim(W) + dim(U∩W)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- dim(W)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matrisinin karakteristik polinomu p(λ) = det(A - λI) şeklinde tanımlanırsa, öz değerler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matrisinin satırlarının toplamı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p(λ) = 0 denkleminin kökleri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p(λ) = -1 denkleminin kökleri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p(λ) = 1 denkleminin kökleri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kümenin 'baz' (basis) oluşturması için gereken iki temel şart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lineer bağımsız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Lineer bağımsızlık ve uzayı germesi (span)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uzayı germesi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 bağımlılık ve uzayı germesi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Köşegenleştirilebilir bir matris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Matrisin determinantı 0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Matrisin tüm öz değerleri karmaşık olmalıdır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Matrisin her öz değeri için geometrik katlılık, cebirsel katlılığa eşit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 simetrik olmak zorunda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 bir vektör uzayı olmak üzere, aşağıdakilerden hangisi bir 'iç çarpım' (inner product) aksiyomudur?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tanımlılık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(veya eşlenik simetri)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Lineerlik (doğrusallık)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