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Newton-Raphson yöntemi neyi bulmak için kullanılır?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Türevini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İntegralini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Matris tersini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Fonksiyonun köklerini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Doğrusal programlamada amaç fonksiyonu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Kısıtlar kümesi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 iyileştirilmek istenen lineer fonksiyon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Değişken sayısı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Matris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Bisection (ikiye bölme) yöntemi hangi tür fonksiyonlar için çalışır?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Polinom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Sürekli ve kökün işaret değiştirdiği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Lineer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Türevlenebilir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Simplex algoritması neyi çözmek için kullanılır?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Matris determinantını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İntegralleri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Diferansiyel denklemleri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Doğrusal programlama problemlerini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Lagrange çarpanları yöntemi ne işe yarar?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Kök bulma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İntegral alma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Kısıtlı optimizasyon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Matris çarpımı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Trapez kuralı ile integral hesaplamada hata neye bağlıdır?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Fonksiyonun derecesi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Sabitler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Adım aralığı (h)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Kök sayısı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Gauss-Seidel yöntemi neyi çözmek için kullanılır?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Türev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Kökler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Lineer denklem sistemleri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Optimizasyon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Konveks optimizasyonun temel özelliği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Kısıt içermez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Çözümü yoktur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lineerdir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Yerel minimum, global minimumdur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Sayısal türev almada 'ileri fark' formülü neye eşittir?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(f(x+h)-f(x-h))/2h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h*f(x)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(f(x+h)-f(x))/h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f'(x)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Gradyan inişi (gradient descent) yönteminin amacı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Fonksiyonu minimize etmek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Matris tersi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Kök bulmak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Fonksiyonu maksimize etmek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Runge-Kutta yöntemleri ne için kullanılır?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İntegraller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Matrisler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Kökler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Diferansiyel denklemlerin sayısal çözümü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Doğrusal olmayan programlamada Karush-Kuhn-Tucker (KKT) koşulları neyi belirler?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İntegral değerini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Kökleri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Matris rankını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Optimum çözümün varlık koşullarını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Interpolasyon yöntemlerinden Lagrange polinomunun amacı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Türev almak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Hata azaltmak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Kök bulmak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Veri noktalarından fonksiyon geçirmek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Sabit nokta iterasyonu x = g(x) formunda yakınsama şartı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g'(x) = 0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|g'(x)| &lt; 1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g'(x) = 1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|g'(x)| &gt; 1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Dinamik programlama hangi prensibe dayanır?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Newton yöntemi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Bellman optimallik ilkesi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Lagrange çarpanları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Gauss eleme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V ve W, F cismi üzerinde iki vektör uzayı olsun. T: V -&gt; W bir lineer dönüşüm ise, çekirdek (ker(T)) kümesi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V'nin bir alt uzayıdır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V'nin bir alt kümesidir ancak alt uzayı değildir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sıfır vektörünü içerir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W'nin bir alt uzayıdır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A matrisinin öz değerlerinin toplamı matrisin hangi özelliğine eşittir?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Determinant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Rank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İz (Trace)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Norm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V vektör uzayının bir alt kümesinin 'alt uzay' olabilmesi için aşağıdaki şartlardan hangisi zorunludur?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Vektörlerin lineer bağımsız olması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Sıfır vektörünü içermesi ve toplama işlemi altında kapalı olması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Skaler çarpma altında kapalı olmaması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sonlu sayıda vektör içermesi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n x n boyutlu bir A matrisinin tersinin olması için öz değerleri ile ilgili aşağıdakilerden hangisi doğrudur?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Tüm öz değerler 1 olmalıdır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Hiçbir öz değer 0 olmamalıdır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 az bir öz değer 0 olmalıdır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Öz değerlerin toplamı 0 olmalıdır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V bir sonlu boyutlu vektör uzayı ve U, W onun alt uzayları olsun. Boyut teoremi (Dimension Theorem) için hangisi doğrudur?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dim(U+W) = dim(U) * dim(W)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dim(U+W) = dim(U) + dim(W) - dim(U∩W)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dim(U+W) = dim(U) + dim(W) + dim(U∩W)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dim(U+W) = dim(U) - dim(W)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 matrisinin karakteristik polinomu p(λ) = det(A - λI) şeklinde tanımlanırsa, öz değerler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 matrisinin satırlarının toplamı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p(λ) = 0 denkleminin kökleri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p(λ) = -1 denkleminin kökleri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p(λ) = 1 denkleminin kökleri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kümenin 'baz' (basis) oluşturması için gereken iki temel şart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lineer bağımsız olması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Lineer bağımsızlık ve uzayı germesi (span)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uzayı germesi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Lineer bağımlılık ve uzayı germesi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Köşegenleştirilebilir bir matris için aşağıdakilerden hangisi doğrudur?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Matrisin determinantı 0 olmalıdır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Matrisin tüm öz değerleri karmaşık olmalıdır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Matrisin her öz değeri için geometrik katlılık, cebirsel katlılığa eşit olmalıdır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Matris simetrik olmak zorunda değildir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V bir vektör uzayı olmak üzere, aşağıdakilerden hangisi bir 'iç çarpım' (inner product) aksiyomudur?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Hepsi doğru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Pozitif tanımlılık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Simetri (veya eşlenik simetri)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Lineerlik (doğrusallık)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 bir matris ve λ onun bir öz değeri ise, A^k matrisinin öz değeri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λ^k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 + λ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λ / 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 * λ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Rank-Nullity Teoremi'ne göre, T: V -&gt; W lineer dönüşümü için aşağıdakilerden hangisi doğrud?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dim(ker(T)) = dim(im(T))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dim(ker(T)) + dim(im(T)) = dim(W)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dim(ker(T)) - dim(im(T)) = dim(V)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dim(ker(T)) + dim(im(T)) = dim(V)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Cayley-Hamilton Teoremi'ne göre her matris neyi sağlar?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Kendi tersine eşittir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Kendi transpozuna eşittir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Kendi karakteristik polinomunu sıfırlar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Kendi izine eşittir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y' + P(x)y = Q(x) formundaki birinci mertebeden lineer bir diferansiyel denklemin çözümünde kullanılan integral çarpanı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e^(-∫P(x)dx)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e^(∫P(x)dx)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e^(∫Q(x)dx)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∫e^(P(x))dx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y'' + ay' + by = 0 karakteristik denklemi r^2 + 4r + 4 = 0 olan bir diferansiyel denklemin genel çözümü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 = c1*e^(2x) + c2*x*e^(2x)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 = c1*e^(-2x) + c2*e^(2x)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 = (c1 + c2*x)*e^x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 = c1*e^(-2x) + c2*x*e^(-2x)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y' = f(x,y) diferansiyel denkleminin bir Clairaut denklemi olması için genel formu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 = xy' + f(y')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y' = f(x)g(y)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y'' + p(x)y' + q(x)y = 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 = xf(y') + g(y')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Bernoulli diferansiyel denklemi y' + P(x)y = Q(x)y^n formundadır. n=2 durumu için hangi dönüşüm denklemi lineer hale getirir?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 = y^(-1)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 = y^2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 = ln(y)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 = y^(1/2)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Wronskian determinantı W(y1, y2) = 0 ise, y1 ve y2 fonksiyonları için ne söylenebilir?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Lineer bağımsızdırlar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Ortogonaldirler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Çözüm kümesi oluşturmazlar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Lineer bağımlıdırlar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Laplace dönüşümü L{f'(t)} ifadesinin eşiti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s*F(s) - f(0)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s^2*F(s) - s*f(0) - f'(0)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F(s)/s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s*F(s) + f(0)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y'' + y = 0 denkleminin temel çözüm kümesi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{e^x, e^-x}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{x, 1}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{sin(x), cos(x)}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{e^x, x*e^x}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Cauchy-Euler tipi x^2*y'' + x*y' + y = 0 denkleminin çözümünde kullanılan kabul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 = x^m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 = ln(x)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 = sin(mx)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 = e^(mx)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Exact (tam) diferansiyel denklem M(x,y)dx + N(x,y)dy = 0 olması için gerekli koşul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∂M/∂y = ∂N/∂x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 + N = 0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∂M/∂x = ∂N/∂y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∂M/∂y = -∂N/∂x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Homojen olmayan y'' + p(x)y' + q(x)y = g(x) denkleminin özel çözümünü bulmak için kullanılan yöntem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Ayırılabilir değişkenler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Karakteristik denklem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Parametrelerin değişimi yöntemi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Taylor serisi açılımı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L{sin(at)} Laplace dönüşümünün sonucu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 / (s^2 + a^2)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 / (s^2 + a^2)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 / (s^2 - a^2)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 / (s^2 - a^2)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diferansiyel denklemin derecesi (degree) neyi ifade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Denklemdeki en yüksek türev mertebesini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 yüksek mertebeden türevin üssünü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Bağımsız değişken sayısını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Çözümdeki keyfi sabit sayısını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 bir asal sayı olmak üzere, a^p ≡ a (mod p) teoremi hangi matematikçinin adıyla anılır?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Gauss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Euler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Fermat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Lagrange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