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algoritmanın çalışma zamanı T(n) = 3n^2 + 5n + 10 olarak tanımlanmıştır. Bu algoritmanın Big O notasyonu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Theta (Θ) notasyonu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alt sınırı (lower bound) ifade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çalışma süresini ifade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 alt hem de üst sınırı (tight bound) ifade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üst sınırı (upper bound) ifade eder.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Breadth-First Search (BFS) algoritmasının V düğüm ve E kenar sayısı için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V)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O(V + 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O(V^2)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O(V * 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Dinamik programlama ile çözülen 'Fibonacci' dizisinin özyinelemeli (memoization olmadan) hesaplanmasının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süreç (process) 'Ready' durumundan 'Running' durumuna geçişi aşağıdakilerden hangisi tarafından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Long-term Scheduler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Interrupt Handler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Medium-term Scheduler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Short-term Scheduler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bellek yönetiminde 'Thrashing' durumu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dosya işleminin aynı anda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koruma ihlali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Sistemin sürekli sayfa takası (page fault) yapması nedeniyle CPU veriminin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Stack overflow hatası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Unix/Linux tabanlı sistemlerde bir sürecin kopyasını oluşturmak için kullanılan sistem çağrısı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wait()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exec()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fork()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clone()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Deadlock (kilitlenme) oluşumu için gerekli olan 4 koşuldan hangisi, kaynakların süreçler tarafından zorla alınamayacağını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 Preemption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Hold and Wait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Mutual Exclusion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Circular Wait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sistemlerinde 'Inode' yapısının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Dosyanın meta verilerini ve veri bloklarına olan işaretçileri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Dizin yapısını hiyerarşik olarak düzenlemek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erişim izinlerini şifrelemek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içeriğini 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 yönetiminde 'Segmentation' ve 'Paging'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Paging daha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Paging dışsal parçalanmaya (external fragmentation) neden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Segmentation mantıksal birimlere, Paging ise sabit boyutlu bloklara böler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Segmentation sadece disk belleğinde kullanılır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CPU zamanlama algoritmalarından hangisi 'convoy effect' (konvoy etkisi) sorununa en çok yol açar?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Round Robin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Priority Scheduling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Shortest Job First (SJF)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First-Come, First-Served (FCFS)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verilen fonksiyonların büyüme hızlarına göre en yavaştan en hızlıya doğru (en küçükten en büyüğe) doğru sıralanışıdır?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O(log n) &lt; O(n) &lt; O(n log n) &lt; 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 &lt; O(log n) &lt; O(n^2) &lt; O(n 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 &lt; O(n log n) &lt; O(n) &lt; O(log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 &lt; O(n) &lt; O(log n) &lt; O(n^2)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Semaphor (Semafor) kullanımıyla ilgili olarak, 'Binary Semaphore'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Sürecin önceliğini belirleyen bir işaretçi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Birden fazla kaynağın kontrolünü sağlayan bir sayaç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adresleme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0 ve 1 değerlerini alabilen, mutual exclusion için kullanılan bir 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Disk zamanlama algoritmalarından 'SCAN' (asansör algoritması) ile 'C-SCAN'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 daha fazla seek süresi gerektirir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 algoritması daha az kaynak tüketir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C-SCAN sadece tek yönde hizmet verir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C-SCAN'de disk kafası daha hızlı hareket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Sanal bellek (Virtual Memory) kullanımı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bellekten daha büyük programların çalışmasını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Sistemin genel çalışma hızını her zaman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programlamayı verimli hale getirir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Süreçler arası bellek izolasyonu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sürecin (process) 'Context Switch' yapması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Belleğin bir kısmının temizlenmesi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CPU'nun bir süreçten diğerine geçiş yaparken durumunu kaydetmesi ve yüklemesi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sisteminin yeni bir klasör oluşturması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Sürecin hata verip kapanması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sistemlerinde 'Journaling' (günlükleme) mekanizmasının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 çökmelerinden sonra veri tutarlılığını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erişim kayıtlarını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erişim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Dosyaları sıkıştırarak yer kazanmak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 üçlü el sıkışma (three-way handshake) sürecinde, istemci tarafından gönderilen ilk paketin TCP bayrakları (flags)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SYN-ACK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SYN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HTTP/1.1 protokolünde 'Keep-Alive' başlığının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istemciye düzenli sinyal göndermesini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bir TCP bağlantısı üzerinden birden fazla istek ve yanıt gönderilmesini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şifrelemesini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Önbellekleme süresini uzatmak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OSI modelinde 'Flow Control' (akış kontrolü) mekanizması temel olarak hangi katmanda ve hangi protokol ile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Link Layer - ARP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Layer - 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Transport Layer - TCP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Application Layer - HTTP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tarayıcısında '403 Forbidden' hata kodu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geçici olarak aşırı yüklendiğini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İstenen kaynağın sunucuda bulunamadığını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İsteğin geçerli olduğunu ancak sunucunun erişime izin vermediğini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İsteğin zaman aşımına uğradığını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UDP protokolünün TCP'ye göre 'connectionless' (bağlantısız) olarak tanımlanmasının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denetimi yapmaması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ağlarda çalışabilmesi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Şifreleme standartlarını desteklememesi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iletiminden önce bir oturum kurulumu gerçekleştirmemesi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Binary Search (İkili Arama) algoritmasının 'worst-case'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DNS sorgularında 'Recursive Query' (özyinelemeli sorgu) süreci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İstemci, yanıtı alana kadar tüm hiyerarşik DNS sunucularına sırayla kendisi sorar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İstemci, sadece root sunucusuna soru sorar ve yanıtı bekler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Sorgu, doğrudan veritabanı üzerinden eşleştirilir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DNS sunucusu, yanıtı bulmak için diğer sunucularla iletişime geçip nihai sonucu istemciye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HTTP/2 protokolünün HTTP/1.1'den en önemli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HTTPS protokolünü desteklemesi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 tabanlı mesajlaşma yerine binary çerçeveleme (binary framing)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TCP yerine UDP protokolünü temel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HTTP metodu (PUT, PATCH vb.) eklemesi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 'Sliding Window' mekanizmasının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 adreslerinin dinamik olarak dağıtılmasını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Bağlantının kesilip kesilmediğini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paketlerinin şifrelenmesini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tıkanıklığını kontrol etmek ve veri iletim hızını optimize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HTTP isteğinde 'ETag' başlığının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İstemcinin tarayıcı sürümünü sunucuya iletmek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Kaynağın belirli bir sürümünü tanımlayan bir tanımlayıcı ile önbellek doğrulaması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İsteğin gönderildiği zaman damgasını belirtmek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Sunucunun desteklediği dilleri bildirmek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ICMP protokolü hangi amaçla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Uygulama katmanı arasındaki veri formatını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 kimlik doğrulaması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transferi işlemlerini optimize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 katmanındaki hata mesajlarını ve operasyonel bilgileri iletmek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TCP/IP modelinde 'Transport Layer' katmanında hangi protokoller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Ethernet, Wi-Fi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TCP, UDP, SCTP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HTTP, FTP, SMTP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IP, ICMP, ARP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TLS (Transport Layer Security) el sıkışmasında, istemci ve sunucunun ortak bir simetrik anahtar belirlemesi hangi aşamada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Session Termination aşamasında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Certificate Exchange aşamasında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 Hello aşamasında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Key Exchange (anahtar değişimi) aşamasında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SOLID prensiplerinden 'Open/Closed Principle' (OCP)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Arayüzlerin istemciye özel olmasını.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Sınıfların genişlemeye açık, ancak değişikliğe kapalı olmasını.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sınıfın sadece bir sorumluluğu olmasını.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sınıfların üst sınıfların yerine geçebilmesini.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Singleton tasarım örüntüsünün en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 çalışma anında dinamik olarak oluşturmak.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nesnenin durumunu başka nesnelere bildirmek.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sınıftan sadece bir nesne örneği üretilmesini ve buna her yerden erişilmesini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nesne oluşturma süreçlerini bir yapıcıdan (builder) ayırmak.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Dependency Inversion Principle (DIP) temel olarak neyi önerir?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 seviyeli modüllerin düşük seviyeli modüllere değil, her ikisinin de soyutlamalara (abstractions) bağımlı olması.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Nesnelerin doğrudan 'new' anahtar kelimesi ile oluşturulması.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seviyeli modüllerin, yüksek seviyeli modüllere bağımlı olması.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bağımlılıkların bir Singleton üzerinden yönetilmesi.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Merge Sort algoritmasının zaman karmaşıklığı her durumda (best, average, worst)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Liskov Substitution Principle (LSP) ihlal edildiğinde genellikle ne tür bir sorunla karşılaşılır?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 sınıfın, üst sınıfın beklenen davranışını bozması ve beklenmedik runtime hatalarına yol açması.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Arayüzlerin çok fazla metod içermesi.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sızıntısı (memory leak) problemleri.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Kodun derleme zamanında hata vermesi.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içe iki döngü (nested loops) içeren ve her döngünün 1'den n'e kadar döndüğü bir fonksiyonun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hash tablosunda (hash table) ortalama durumda bir elemanı arama (search) işleminin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Big Omega (Ω) notasyonu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kesin (tight bound) performansını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en kötü durum (worst-case) performansını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Algoritmanın en iyi durum (best-case) performansını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ortalama durum (average-case) performansını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Quick Sort algoritmasının en kötü durum (worst-case)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 elemanlı bir dizide tüm olası alt kümeleri (power set) oluşturan bir algoritmanın zaman karmaşıklığı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O(n^2)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O(n!)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O(n log 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O(2^n)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