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Papez devresinin ana bileşenlerinden biri olan ve duygusal bellek ile korku koşullanmasında kritik rol oynayan 'limbik sistem' yapısı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Talamus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Substantia Nigra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Amigdala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Pons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Parkinson hastalığında temel patoloji, hangi bölgedeki dopaminerjik nöronların kaybı ile ilişkilidir?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Substantia Nigra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Amigdala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Hipokampus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Girus Singuli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Homeostatik süreçler, otonom sinir sistemi kontrolü ve endokrin sistemin regülasyonunda ana merkez neresidir?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Hipotalamus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Pons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Beyin Sapı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Talamus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İki serebral hemisfer arasındaki bilgi alışverişini sağlayan ana aksonal yol (komissural lifler)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Forniks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İç Kapsül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Korpus Kallosum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Bazal Ganglion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DSM-5-TR'ye göre, 'Bipolar I Bozukluk' tanısı koyabilmek için manik bir epizodun süresi en az ne kadar olmalıdır?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 gün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 hafta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 hafta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 gün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Psikanalitik terapide danışanın, geçmişindeki önemli figürlere karşı duyduğu duyguları terapiste yönlendirmesi sürecine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Yansıtmalı özdeşim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Aktarım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Direnç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Karşı aktarım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Bilişsel Davranışçı Terapi'de (BDT) 'otomatik düşünceleri' sorgulamak için kullanılan temel teknik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Paradoksal niyet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Serbest çağrışım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Sokratik sorgulama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Boş sandalye tekniği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Obsesif Kompulsif Bozukluk tedavisinde altın standart olarak kabul edilen davranışçı yöntem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Gevşeme eğitimi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Aversif koşullama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Sistematik duyarsızlaştırma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Maruz bırakma ve tepki önleme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Carl Rogers'ın 'Danışan Merkezli Terapi' yaklaşımında terapistin sahip olması gereken en temel özellik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Yorumlayıcı derinlik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Davranışsal analiz becerisi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Bilişsel yeniden yapılandırma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Koşulsuz olumlu kabul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'Diyalektik Davranış Terapisi'nin (DBT) temel odak noktalarından biridir?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Duygusal düzenleme becerileri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Varoluşsal kaygıların çözümü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Bilinçaltı çatışmaların analizi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Bireyin erken dönem şemaları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MMPI (Minnesota Çok Yönlü Kişilik Envanteri) gibi yapılandırılmış testlerde, kişinin kendini olduğundan daha iyi gösterme eğilimini ölçen geçerlilik ölçeği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 ölçeği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Depresyon ölçeği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 ölçeği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 ölçeği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Wernicke-Geschwind modeline göre, işitsel uyaranların anlamlandırılması için gerekli olan 'Wernicke alanı' anatomik olarak hangi lobda yer alır?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Frontal Lob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Oksipital Lob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Temporal Lob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Paryetal Lob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Şizofreni tedavisinde kullanılan 'atipik antipsikotiklerin' tipik olanlara göre temel klinik avantajı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Hızlı etki başlangıcı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Ekstrapiramidal yan etkilerin daha az görülmesi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pozitif semptomları hedeflemeleri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Negatif semptomlar üzerinde daha etkili olmaları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Gestalt terapisinde danışanın 'şimdi ve burada' farkındalığını artırmak için kullanılan ana kavram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Temas (contact)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Bilişsel şemalar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Bütünsel algı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Direnç analizi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Travma Sonrası Stres Bozukluğu'nda (TSSB) kullanılan 'EMDR' terapisinin temel mekanizması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İlaçlı gevşeme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İki yönlü uyarımla duyarsızlaştırma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Psikodinamik içgörü kazanımı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Grup dinamikleri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Aile terapisinde 'sistemik yaklaşım' içerisinde, bir aile bireyinin semptomlarının tüm ailenin işlevsizliğini temsil etmesi durumuna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Belirlenmiş hasta (identified patient)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Döngüsel nedensellik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Triangülasyon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Eşbiçimlilik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Aaron Beck'in 'Bilişsel Üçlü' kuramına göre depresyondaki bireyin olumsuz bakış açısı neleri kapsar?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Geçmiş, bugün ve yarın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Korku, öfke ve suçluluk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Beden, zihin ve sosyal çevre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Kendisi, dünya ve gelecek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Hermann Ebbinghaus'un 'Unutma Eğrisi' (Forgetting Curve) çalışmasında kullandığı, anlamsız hecelerden oluşan materyallere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Epizodik hatırlatıcılar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Fonolojik döngü birimleri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Anlamsız üçlüler (nonsense syllables)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Semantik kodlama birimleri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Ebbinghaus'un çalışmalarında gözlemlediği, öğrenilen bilgilerin üzerinden zaman geçtikçe unutmanın hızının giderek azalması fenomenini tanımlayan kavram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Negatif ivmeli unutma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Geriye dönük ket vurma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Proaktif girişim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Sıralı konum etkisi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Baddeley ve Hitch'in 'Çalışma Belleği' modelinde, görsel ve uzamsal bilgilerin işlendiği bileşen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Epizodik tampon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Merkezi yürütücü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Görsel-uzamsal çizim tahtası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Fonolojik döngü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Tulving'e göre, 'benim çocukluk evimdeki ilk doğum günü partim' gibi kişisel deneyimlere dayalı bellek türü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İşlemsel bellek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Duyusal bellek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Epizodik bellek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Anlamsal bellek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Yeni öğrenilen bir bilginin, daha önce öğrenilmiş olan eski bir bilginin hatırlanmasını zorlaştırması durumu nasıl adlandırılır?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İleriye ket vurma (proaktif girişim)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Çürüme kuramı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Güdülenmiş unutma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Geriye ket vurma (retroaktif girişim)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Yönetici işlevler (yürütücü işlevler), planlama, dürtü kontrolü ve kişilik bütünlüğü açısından en kritik beyin bölgesi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Serebellum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Bazal Ganglionlar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Prefrontal Korteks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Hipokampus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kişinin bisiklet sürmeyi veya piyano çalmayı hatırlaması, hangi bellek sisteminin bir parçasıdır?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Kısa süreli bellek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İkonik bellek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Bildirimsel (deklaratif) bellek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İşlemsel (prosedürel) bellek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Ebbinghaus'un tasarruflu öğrenme (savings method) kavramı neyi ifade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Unutulan bilgilerin hipnoz yoluyla geri getirilmesi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Bilgiyi ilk öğrenmeye kıyasla, ikinci öğrenmede daha az deneme yapılması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Bilginin bellekte depolanması için harcanan enerji miktarı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Bellek kapasitesinin artırılması için kullanılan stratejiler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Atkinson ve Shiffrin'in Çoklu Depo Modeli'ne göre, bilginin uzun süreli belleğe aktarılmadan önce tutulduğu 'geçici' depo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Geri çağırma belleği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Kısa süreli bellek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Duyusal bellek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İşlemsel bellek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kelime listesindeki ilk ve son kelimelerin, ortadakilere göre daha iyi hatırlanması hangi etki ile açıklanır?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Anlamsal ağ etkisi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Geri getirme ipucu etkisi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Sıralı konum etkisi (serial position effect)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Düzeyleme etkisi (leveling effect)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Bilginin anlamlandırılarak, mevcut şemalarla ilişkilendirilerek kodlanmasına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İkonik kodlama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Bakım yinelemesi (maintenance rehearsal)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Ayrımsal yineleme (elaborative rehearsal)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Duyusal giriş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Ebbinghaus'un unutma eğrisi deneylerinde, unutmanın en hızlı gerçekleştiği zaman dilimi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Öğrenmeden hemen sonraki ilk birkaç saat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Öğrenmeden bir ay sonra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Öğrenmeden bir gün sonra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Öğrenmeden bir hafta sonra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Kişinin bir olayı zihninde yeniden yapılandırırken, o anki duygu durumunun hatırlamayı etkilemesine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Duygu durumuna bağlı bellek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Bağlam bağımlı bellek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İz bağımlı unutma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Flashbulb (flaş bellek) anısı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Bireyin kendi tutumlarıyla çelişen bir davranış sergilediğinde yaşadığı psikolojik gerginliği azaltma çabası hangi kuramla açıklanır?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Yükleme Kuramı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Beklenti-Değer Kuramı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Bilişsel Çelişki Kuramı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Sosyal Kimlik Kuramı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Tutumun duygusal, bilişsel ve davranışsal bileşenlerden oluştuğunu savunan model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Elaborasyon Olasılık Modeli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Planlı Davranış Teorisi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İşlevsel Tutum Modeli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Tutumların Üç Bileşenli Modeli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Bireyin kendi grubunu 'iç grup' olarak görüp diğer gruplara karşı önyargı geliştirmesini açıklayan temel sosyal psikoloji kuramı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Temas Hipotezi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Sosyal Kimlik Kuramı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Temel Yükleme Hatası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Gerçekçi Çatışma Kuramı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Görsel bilgilerin işlenmesinde 'ventral akış' (ne yolu) hangi lobda sonlanarak nesne tanıma işlevini gerçekleştirir?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Temporal Lob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Frontal Lob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İnsula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Paryetal Lob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İnsanların, bir gruba yönelik önyargılarını ifade etmek yerine, bu önyargıları dolaylı yollardan veya sosyal olarak kabul edilebilir kılıflar altında dışa vurmalarına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Örtük Önyargı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Açık Önyargı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Sosyal Baskınlık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Sembolik (Modern) Önyargı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Kısa süreli belleğin uzun süreli belleğe dönüştürülmesinde (konsolidasyon) temel rol oynayan yapı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Girus Singuli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Hipokampus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Amigdala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Talamus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Motor planlama ve istemli hareketlerin başlatılmasında görevli olan 'Broca alanı' beynin hangi yarım küresinde (sağ elini kullanan bireylerin %95'inde) baskındır?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Serebral Korteks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Korpus Kallosum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Sol Hemisfer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Sağ Hemisfer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Spasyal (mekansal) farkındalık, vücut şeması ve dikkatin yönlendirilmesi hangi beyin lobunun temel işlevidir?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Oksipital Lob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Paryetal Lob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Frontal Lob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Temporal Lob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İstemli motor hareketlerin düzgünleştirilmesi, dengenin sağlanması ve motor öğrenmede merkezi rol oynayan yapı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Bazal Ganglionlar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Medulla Oblongata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Talamus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Serebellum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Duyusal bilgilerin (koku hariç) kortekse iletilmeden önce geçtiği ana 'röle istasyonu'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Epitalamus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Subtalamus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Talamus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Hipotalamus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