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Papez devresinin ana bileşenlerinden biri olan ve duygusal bellek ile korku koşullanmasında kritik rol oynayan 'limbik sistem'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Substantia Nigra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Parkinson hastalığında temel patoloji, hangi bölgedeki dopaminerjik nöronların kaybı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Substantia Nigra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Girus Singuli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Homeostatik süreçler, otonom sinir sistemi kontrolü ve endokrin sistemin regülasyonunda ana merkez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Sapı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serebral hemisfer arasındaki bilgi alışverişini sağlayan ana aksonal yol (komissural lifler)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Forniks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Kapsül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Korpus Kallosum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DSM-5-TR'ye göre, 'Bipolar I Bozukluk' tanısı koyabilmek için manik bir epizodun süresi en az ne kadar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hafta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Psikanalitik terapide danışanın, geçmişindeki önemli figürlere karşı duyduğu duyguları terapiste yönlendirmesi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Yansıtmalı özdeşim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aktarım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Davranışçı Terapi'de (BDT) 'otomatik düşünceleri' sorgulamak için kullanılan temel teknik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Paradoksal niyet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çağrışım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Sokratik sorgulama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 sandalye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Obsesif Kompulsif Bozukluk tedavisinde altın standart olarak kabul edilen davranışçı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 eğitimi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Aversif koşullama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Sistematik duyarsızlaştırma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Maruz bırakma ve tepki önleme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Carl Rogers'ın 'Danışan Merkezli Terapi' yaklaşımında terapistin sahip olması gereken en temel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Yorumlayıcı derinlik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Davranışsal analiz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yeniden yapılandırma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Koşulsuz olumlu kabul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'Diyalektik Davranış Terapisi'nin (DBT) temel odak noktalarından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Duygusal düzenleme becerileri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Varoluşsal kaygıların çözümü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 çatışmaların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erken dönem şemaları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MMPI (Minnesota Çok Yönlü Kişilik Envanteri) gibi yapılandırılmış testlerde, kişinin kendini olduğundan daha iyi gösterme eğilimini ölçen geçerlilik ölçeği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ölçeği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Depresyon ölçeği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ölçeği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 ölçeği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Wernicke-Geschwind modeline göre, işitsel uyaranların anlamlandırılması için gerekli olan 'Wernicke alanı' anatomik olarak hangi lobda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Şizofreni tedavisinde kullanılan 'atipik antipsikotiklerin' tipik olanlara göre temel klinik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etki başlangıcı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Ekstrapiramidal yan etkilerin daha az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pozitif semptomları hedeflemeleri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semptomlar üzerinde daha etkili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Gestalt terapisinde danışanın 'şimdi ve burada' farkındalığını artırmak için kullanılan ana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Temas (contact)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şemalar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Bütünsel algı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Travma Sonrası Stres Bozukluğu'nda (TSSB) kullanılan 'EMDR' terapisinin temel mekanizması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İlaçlı gevşeme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yönlü uyarımla duyarsızlaştırma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Psikodinamik içgörü kazanımı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dinamikleri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terapisinde 'sistemik yaklaşım' içerisinde, bir aile bireyinin semptomlarının tüm ailenin işlevsizliğini temsil etmesi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Belirlenmiş hasta (identified patient)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nedensellik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Triangülasyon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Eşbiçimlilik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Aaron Beck'in 'Bilişsel Üçlü' kuramına göre depresyondaki bireyin olumsuz bakış açısı neleri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Geçmiş, bugün ve yarın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Korku, öfke ve suçluluk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Beden, zihin ve sosyal çevre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Kendisi, dünya ve gelecek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Hermann Ebbinghaus'un 'Unutma Eğrisi' (Forgetting Curve) çalışmasında kullandığı, anlamsız hecelerden oluşan materyallere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Epizodik hatırlatıcılar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döngü birimleri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Anlamsız üçlüler (nonsense syllables)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 kodlama birimleri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çalışmalarında gözlemlediği, öğrenilen bilgilerin üzerinden zaman geçtikçe unutmanın hızının giderek azalması fenomenini tanımlayan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Negatif ivmeli unutma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ket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Proaktif girişim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konum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Baddeley ve Hitch'in 'Çalışma Belleği' modelinde, görsel ve uzamsal bilgilerin işlendiği bileşen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Epizodik tampon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yürütücü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Görsel-uzamsal çizim tahtası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Tulving'e göre, 'benim çocukluk evimdeki ilk doğum günü partim' gibi kişisel deneyimlere dayalı bellek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İşlemsel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Epizodik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Anlamsal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öğrenilen bir bilginin, daha önce öğrenilmiş olan eski bir bilginin hatırlanmasını zorlaştırması durumu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İleriye ket vurma (proaktif girişim)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Çürüme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Güdülenmiş unutma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Geriye ket vurma (retroaktif girişim)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işlevler (yürütücü işlevler), planlama, dürtü kontrolü ve kişilik bütünlüğü açısından en kritik beyin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Serebellum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Prefrontal Korteks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bisiklet sürmeyi veya piyano çalmayı hatırlaması, hangi bellek sisteminin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İkonik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Bildirimsel (deklaratif)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İşlemsel (prosedürel)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tasarruflu öğrenme (savings method)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Unutulan bilgilerin hipnoz yoluyla geri getirilmesi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Bilgiyi ilk öğrenmeye kıyasla, ikinci öğrenmede daha az deneme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bellekte depolanması için harcanan enerji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kapasitesinin artırılması için kullanılan stratejiler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Atkinson ve Shiffrin'in Çoklu Depo Modeli'ne göre, bilginin uzun süreli belleğe aktarılmadan önce tutulduğu 'geçici' depo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çağırma belleği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İşlemsel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kelime listesindeki ilk ve son kelimelerin, ortadakilere göre daha iyi hatırlanması hangi etki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Anlamsal ağ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getirme ipucu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Sıralı konum etkisi (serial position effect)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Düzeyleme etkisi (leveling effect)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Bilginin anlamlandırılarak, mevcut şemalarla ilişkilendirilerek kodlanmasına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İkonik kodlama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Bakım yinelemesi (maintenance rehearsal)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Ayrımsal yineleme (elaborative rehearsal)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unutma eğrisi deneylerinde, unutmanın en hızlı gerçekleştiği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Öğrenmeden hemen sonraki ilk birkaç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ay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gün sonra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hafta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bir olayı zihninde yeniden yapılandırırken, o anki duygu durumunun hatırlamayı etkilemesine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 durumuna bağlı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 bağımlı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 bağımlı unutma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Flashbulb (flaş bellek) anısı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kendi tutumlarıyla çelişen bir davranış sergilediğinde yaşadığı psikolojik gerginliği azaltma çabası hangi kuramla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Yükleme Kuramı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Beklenti-Değer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Bilişsel Çelişki Kuramı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Kimlik Kuramı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Tutumun duygusal, bilişsel ve davranışsal bileşenlerden oluştuğunu savunan model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Elaborasyon Olasılık Modeli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Planlı Davranış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İşlevsel Tutum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Tutumların Üç Bileşenli Modeli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kendi grubunu 'iç grup' olarak görüp diğer gruplara karşı önyargı geliştirmesini açıklayan temel sosyal psikoloji kuramı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Temas Hipotezi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Kimlik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Yükleme Hatası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Çatışma Kuramı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bilgilerin işlenmesinde 'ventral akış' (ne yolu) hangi lobda sonlanarak nesne tanıma işlevini gerçekleştirir?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İnsanların, bir gruba yönelik önyargılarını ifade etmek yerine, bu önyargıları dolaylı yollardan veya sosyal olarak kabul edilebilir kılıflar altında dışa vurmalarına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Örtük Önyargı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Önyargı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Baskınlık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Sembolik (Modern) Önyargı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belleğin uzun süreli belleğe dönüştürülmesinde (konsolidasyon) temel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Girus Singuli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 planlama ve istemli hareketlerin başlatılmasında görevli olan 'Broca alanı' beynin hangi yarım küresinde (sağ elini kullanan bireylerin %95'inde) baskındır?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Serebral Korteks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Korpus Kallosum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 Hemisfer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Hemisfer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Spasyal (mekansal) farkındalık, vücut şeması ve dikkatin yönlendirilmesi hangi beyin lobunun temel işlevidir?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İstemli motor hareketlerin düzgünleştirilmesi, dengenin sağlanması ve motor öğrenmede merkezi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Medulla Oblongata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Serebellum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Duyusal bilgilerin (koku hariç) kortekse iletilmeden önce geçtiği ana 'röle istasyonu'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