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Beynin duyusal bilgileri işleyen ve motor tepkileri kontrol eden en dış tabakası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Serebellum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Hipotalamus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Serebral korteks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Talamus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Nöronlar arasında iletişimi sağlayan kimyasal habercilere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Hormonlar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Reseptörler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Enzimler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Nörotransmiterler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Duygusal tepkilerin (özellikle korku) işlenmesinde anahtar rol oynayan limbik sistem yapısı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Amigdala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Hipokampus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Talamus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nörotransmiter eksikliği Parkinson hastalığı ile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Dopamin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GABA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Serotonin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Asetilkolin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Beynin 'yönetici işlevlerini' (planlama, karar verme) yöneten lob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Parietal lob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Temporal lob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Frontal lob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Oksipital lob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Sinir sisteminde bilginin iletimini hızlandıran yağlı kılıfa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Akson terminali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Miyelin kılıf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Dendrit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Aksiyon potansiyeli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Hipotalamusun temel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Hareket koordinasyonu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 anılar oluşturmak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Vücudun homeostazisini (iç denge)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Görsel bilgiyi işlemek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 ve sağ beyin yarımkürelerini birbirine bağlayan sinir lifi demeti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Bazal ganglionlar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Corpus callosum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Talamus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 sapı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Sinaps aralığında gerçekleşen süreç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Elektriksel iletim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Kimyasal iletim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Glikoz sentezi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bölünmesi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 ve koordinasyondan sorumlu olan beyin bölgesi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Hipokampus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Talamus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Medulla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Beyincik (Serebellum)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Otonom sinir sisteminin 'savaş ya da kaç' tepkisini başlatan bölümü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Somatik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Sempatik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Parasempatik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Nöroplastisite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Beynin yapısının deneyimle değişebilme yeteneği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Nöronların ölümü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Beynin sertleşmesi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Hormonların beyne etkisi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Yeni anıların oluşturulmasında kritik rol oynayan beyin yapısı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Medulla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Hipokampus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Oksipital lob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nöronun ateşlenmesi için gereken elektriksel eşik değerine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Eşik değeri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Dinlenim potansiyeli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Aksiyon potansiyeli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Sinaptik boşluk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nörotransmiter uyku ve ruh hali düzenlemesinde temel rol oynar?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Serotonin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Glutamat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Asetilkolin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Endorfin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Sağlık psikolojisinin temel odak noktası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 ölçümü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akıl hastalıkları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Psikolojik faktörlerin fiziksel sağlığı nasıl etkilediği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Eğitimsel sorunlar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Psikosomatik hastalık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Psikolojik kökenli fiziksel belirtiler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 sonucu oluşan yaralanmalar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Virüs kaynaklı hastalıklar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bozukluklar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Stres, bağışıklık sistemini uzun vadede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Güçlendirir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Zayıflatır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Değiştirmez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uyku düzenini bozar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Tip A kişilik yapısının sağlık üzerindeki en büyük riski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Kalp-damar hastalıkları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Hafıza güçlenmesi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Düşük tansiyon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Kilo kaybı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Plasebo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 etki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Zehirli madde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İlaç olmadığı halde iyileşme beklentisiyle iyileşme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Psikolojik hastalık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Sağlıklı davranış değişikliğinde 'Değişim Aşamaları Modeli'nde ilk adım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Sürdürme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Düşünme öncesi (precontemplation)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Hazırlık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Kronik ağrı yönetiminde psikolojik müdahalelerin rolü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İlaç yerine geçme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tedavi yapma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Ağrıyı tamamen silme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Ağrıyla başa çıkma ve odaklanmayı azaltma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desteğin sağlık üzerindeki etkisi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yaşlılarda etkilidir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Olumlu ve koruyucudur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Etkisizdir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Stresi artırır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Egzersizin ruh sağlığı üzerindeki en önemli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Endorfin salgılanmasıyla stresi azaltması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 süresini azaltması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 artışı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İştahı kesmesi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Sağlık inanç modeli neyi açıklar?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İlaçların etkisini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Hastalıkların genetiğini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Bireylerin neden sağlık davranışı gösterip göstermediğini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Doktor-hasta ilişkisini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Uyku eksikliğinin bilişsel fonksiyonlara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 ve hafızayı olumsuz etkiler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Yaratıcılığı artırır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etkisi yoktur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Zekayı artırır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Sağlık psikolojisinde 'öz-yeterlilik' (self-efficacy)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İlaç bilgisi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Doktora güven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Bireyin sağlık davranışını sürdürebileceğine olan inancı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sağlık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Beslenme alışkanlıkları ile depresyon arasında nasıl bir ilişki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Dengesiz beslenme riski artırır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şeker artırır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Beslenmenin etkisi yoktur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İlişki tesadüfidir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Stres yönetimi için en etkili psikolojik tekniklerden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Gevşeme egzersizleri (nefes, meditasyon)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çalışma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Kafein tüketimi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İzolasyon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Hastanede yatan hastalar için 'kontrol hissi'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Anlamsızdır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Stresi azaltır ve iyileşmeyi hızlandırır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Doktorları rahatsız eder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İyileşmeyi yavaşlatır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Papez devresinin ana bileşenlerinden biri olan ve duygusal bellek ile korku koşullanmasında kritik rol oynayan 'limbik sistem' yapısı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Talamus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Substantia Nigra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Amigdala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Wernicke-Geschwind modeline göre, işitsel uyaranların anlamlandırılması için gerekli olan 'Wernicke alanı' anatomik olarak hangi lobda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Frontal Lob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Oksipital Lob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Temporal Lob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Paryetal Lob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Yönetici işlevler (yürütücü işlevler), planlama, dürtü kontrolü ve kişilik bütünlüğü açısından en kritik beyin bölgesi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Serebellum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Bazal Ganglionlar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Prefrontal Korteks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Hipokampus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Görsel bilgilerin işlenmesinde 'ventral akış' (ne yolu) hangi lobda sonlanarak nesne tanıma işlevini gerçekleştirir?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Temporal Lob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Frontal Lob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İnsula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Paryetal Lob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Kısa süreli belleğin uzun süreli belleğe dönüştürülmesinde (konsolidasyon) temel rol oynayan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Girus Singuli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Hipokampus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Amigdala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Talamus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Motor planlama ve istemli hareketlerin başlatılmasında görevli olan 'Broca alanı' beynin hangi yarım küresinde (sağ elini kullanan bireylerin %95'inde) baskındır?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Serebral Korteks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Korpus Kallosum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 Hemisfer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 Hemisfer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Spasyal (mekansal) farkındalık, vücut şeması ve dikkatin yönlendirilmesi hangi beyin lobunun temel işlevidir?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Oksipital Lob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Paryetal Lob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Frontal Lob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Temporal Lob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İstemli motor hareketlerin düzgünleştirilmesi, dengenin sağlanması ve motor öğrenmede merkezi rol oynayan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Bazal Ganglionlar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Medulla Oblongata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Talamus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Serebellum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Duyusal bilgilerin (koku hariç) kortekse iletilmeden önce geçtiği ana 'röle istasyonu'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Epitalamus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Subtalamus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Talamus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Hipotalamus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Parkinson hastalığında temel patoloji, hangi bölgedeki dopaminerjik nöronların kaybı ile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Substantia Nigra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Amigdala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Hipokampus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Girus Singuli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