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1917 Şubat Devrimi sonucunda tahttan çekilen ve Rusya'da Romanov hanedanlığının sonunu getiren Çar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III. Aleksandr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Petro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II. Nikolay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Aleksandr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Sovyetler Birliği'nin kuruluşunda yer alan 'SSSR' kısaltmasındaki son 'R' harfi hangi kelimeyi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Rossiya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Revolyutsiya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Rabochy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Respublika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edebiyatının altın çağını yaşadığı ve 'Savaş ve Barış' gibi eserlerin yazıldığı Çarlık dönemi hangi yüzyılı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18. yüzyıl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20. yüzyıl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17. yüzyıl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19. yüzyıl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Bolşeviklerin kurduğu ve istihbarat/güvenlik operasyonlarından sorumlu olan ilk gizli teşkilatın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KGB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FSB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NKVD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'yürümek' fiillerinin (движение) belirlenmemiş (undetermined) formu olan 'ходить' fiilinin, 'gitmek' fiilinin belirlenmiş (determined)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ходить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ходить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ездить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идти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'kısa sıfatlar' (краткие прилагательные)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geçmiş zamanda kullanılırlar.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isimleri nitelerler ve tam çekimlenirler.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yüklem görevinde kullanılırlar ve çekimlenmezler.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 görevinde kullanılırlar.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 sözdiziminde 'yokluk' (genitive) durumunu ifade eden yapılarda, olumsuzluk bildiren fiillerle özne hangi durumda (case)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Nominativ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Genetiv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Akuzativ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Dativ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'partisip' (причастие) yapılarında, edilgen (passive) geçmiş zaman partisipi oluşturmak için fiil gövdesine hangi ekler getirilir?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-вш/-ш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-нн/-енн/-т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-ущ/-ющ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-ащ/-ящ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'Деепричастие' (gerund) yapısı cümle içinde hangi görevi üstlenir?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 tamlaması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Zarf-fiil (ikincil bir eylem)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'Sayılar' ile kullanılan isimlerin durum çekimi kuralına göre; 2, 3 ve 4 sayıları hangi durumda (case) isim ister?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Genitive Singular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Nominative Plural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Dative Singular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Genitive Plural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'Refleksif' (dönüşlü) fiillerin morfolojik göstergesi olan '-ся/-сь' ekinin kökeni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İyelik zamiri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 zamiri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zamiri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İşaret zamiri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 'kızıl' anlamına gelen ve Sovyetler Birliği'nin sembolü haline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Zelyony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Krasny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 sözdiziminde 'Безличные предложения' (kişisiz cümleler) için hangisi tipiktir?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Cümlede hiçbir yan öğe bulunmaması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Yüklemin her zaman 3. tekil şahıs veya nötr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Öznenin nominatif durumda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Nesnenin her zaman akuzativ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'Aspekt' (görünüş/вид) açısından 'совершенный вид' (tamamlanmış) fiillerin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sürecini vurgular.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başlangıç aşamasını verir.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Eylemin sonucuna odaklanır.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tekrarlanabilirliğini ifade eder.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'Enstrümantal' (творительный) durumunun 'araç/vasıta' anlamı dışında, hangi fiillerle kullanımı zorunludur?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Видеть (görmek) fiili ile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Быть (olmak) fiili ile geçmiş ve gelecek zamanda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Сказать (söylemek) fiili ile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Хотеть (istemek) fiili 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sıfatların 'Karşılaştırma' (сравнительная степень) derecesi oluşturulurken hangi ek yaygın olarak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-ому/-ему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-ая/-яя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-ий/-ый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-ее/-е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'Genitive' durumunun kullanımı ile ilgili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Miktar belirtirken kullanılır.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Hareketin yönünü belirtmek için kullanılır.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İyelik bildirirken kullanılır.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Olumsuzluk durumunda nesne için kullanılır.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19. yüzyıl Rus düşüncesinde 'Slavofiller' ve 'Batıcılar' ayrımının temelinde yatan, Rusya'nın tarihi kaderini sorgulayan meşhur tartışma hangi kavram etrafında şekillenmiştir?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Toprakçılık (Pochvennichestvo)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Mesiyanizm ve Üçüncü Roma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 Ruhu (Russkaya dusha)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Nihilizm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Fyodor Dostoyevski’nin 'Yeraltından Notlar' eserinde eleştirdiği, rasyonel bencillik ve faydacılık üzerine kurulu Batılı felsefi 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Egzistansiyalizm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İdealizm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Materyalizm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Pozitivizm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Vladimir Solovyov'un geliştirdiği, tüm varlıkların tanrısal bir birlik içinde bütünleşmesini ifade eden felsefi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Vseedinstvo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Bogochelovechestvo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Sobornost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Zhiznetvorchestvo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Nikolay Çernişevski'nin 'Ne Yapmalı?' adlı romanında somutlaştırdığı, 'yeni insanlar' olarak adlandırılan rasyonel egoistlerin savunduğu 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Devrimci Romantizm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Hristiyan Sosyalizmi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Radikal Materyalizm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Anarşizm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Lev Tolstoy'un 'Tanrı'nın Krallığı İçinizdedir' eserinde temellendirdiği, şiddete karşı pasif direnişi savunan felsefi görüşün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Evrensel Ahlakçılık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Radikal Pasifizm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Tolstoyculuk (Tolstovstvo)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Hristiyan Anarşizmi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1861 yılında Rusya'da köylüleri serflikten kurtaran (Emancipation Reform) reformu gerçekleştiren lider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II. Aleksandr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Nikolay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Nikolay Berdyayev'in felsefesinde merkezi bir yere sahip olan ve insanın yaratıcı potansiyelini vurgulayan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Kişilik (Lichnost)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Eskatoloji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Özgürlük (Svoboda)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Yaratıcılık (Tvorchestvo)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kozmizminin kurucusu sayılan Nikolay Fyodorov'un, ölülerin diriltilmesi ve insanlığın uzaya yayılmasını savunduğu öğretisinin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Evrensel Diriliş İdeolojisi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Transhümanizm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Tekno-spiritüalizm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Ortak Görev Felsefesi (Filosofiya obshchego dela)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Mihail Bahtin’in edebiyat ve dil felsefesinde geliştirdiği, çok seslilik ve farklı bakış açılarının bir arada var olması durumuna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Polifoni (Mnogogolosiye)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Kronotop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Karnavalesk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düşünce tarihinde 'Halkın toprağına dönüş' fikrini savunan ve Dostoyevski'nin de sempati duyduğu 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Pochvennichestvo (Toprakçılık)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Batıcılık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Narodnichestvo (Halkçılık)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Slavyanofil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Pavel Florenski, 'İkonostasis' adlı eserinde Rus dinsel düşüncesinin estetik temelini hangi kavramla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Liturjik Sembolizm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Güzellik ve Hakikat Birliği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İkonanın Ontolojisi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İkonografik Metafizik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19. yüzyılın sonunda etkili olan ve 'Tanrı arayışı' (Bogoiskatelstvo) olarak bilinen akımın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Ortodoks Kilisesi'ni modernize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Ateizmi felsefi bir zemine oturtmak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Dini deneyimi entelektüel ve kültürel yaşamla sentezlemek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Hristiyanlığı sosyalist ideallerle birleştirmek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Konstantin Leontyev’in 'estetik tarihselcilik' anlayışına göre bir medeniyetin olgunluk evresi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Çiçeklenen karmaşıklık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Dinamik ilerleme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İlkel sadelik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İkincil karışıksal çözülme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Sovyetler Birliği'nin kurulması sürecinde Bolşeviklerin benimsediği ve 'tüm iktidar sovyetlere' sloganıyla özetlenen temel siyasi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Zemstvo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Sovyet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Rusya'yı modernleştirmek amacıyla 'Pencereyi Avrupa'ya açan' ve St. Petersburg'u kuran lider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İvan Grozni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Boris Godunov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Katerina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I. Petro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Ekim Devrimi'nden sonra Bolşeviklerin uyguladığı, ekonominin devletleştirildiği ve tahıl el koyma gibi sert önlemleri içeren dönemin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Glasnost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Savaş Komünizmi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Perestroyka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1920'lerin başında Lenin tarafından başlatılan ve kısmi serbest piyasa ekonomisine izin veren ekonomik politika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 Terör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 Ekonomi Politikası (NEP)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Kolektivizasyon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 Yıllık Planlar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kültüründe 'İvan Grozni' olarak bilinen hükümdarın unvanı Türkçede ne anlama gelmektedir?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Korkunç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1905 Kanlı Pazar olaylarından sonra kurulan ve Rusya'nın ilk yasama organı olan meclis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Senato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Komintern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Politbüro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