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1876 yılında ilan edilen Kanun-i Esasi'nin yürürlüğe girmesinde etkili olan ve 'Genç Osmanlılar' olarak da bilinen fikir akımı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İttihad-ı İslam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Jön Türkler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Tanzimat Fermanı'nın (1839) yayınlanmasındaki temel dış politika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Avrupalı devletlerin iç işlerine karışmasını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 faaliyetlerine başlamak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 akımının etkisini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Meşrutiyet yönetimine geçmek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gerçekleşen ve müttefik devletlerin Fransa kıyılarına yaptığı tarihin en büyük çıkarma harekâtı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Normandiya Çıkarması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Midway Çıkarması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Stalingrad Çıkarması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Cumhuriyet'in ilanından sonra Türkiye'de 'Kabotaj Kanunu' ile hedeflenen temel amaç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Demiryollarını millileştirmek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karasularında ticaret yapma hakkını Türk vatandaşlarına tanımak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birlik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 yapılandırmak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İngiliz sömürge yönetimine karşı 'Şiddetsizlik' (Ahimsa) ilkesiyle mücadele eden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Jawaharlal Nehru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Mahatma Gandhi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 Cinnah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Subhas Chandra Bose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1952 yılında üye olduğu, Sovyet tehdidine karşı kurulan askeri ittifak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Paktı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Sadabad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'Düyun-ı Umumiye' idaresinin kurulmasına neden olan temel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Devletin dış borçlarını ödeyemez hale gelmesi (Muharrem Kararnamesi)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Savaşı'nın maliyetleri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 Mart Vakası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kullanılan 'tenkit' aşamasının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Arkeolojik bulguları mitolojiyle sentezlemek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olayı güncel siyasetle kıyaslamak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edebi değerini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Belgenin gerçekliğini ve güvenilirliğini sorgulamak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Asya'dan yapılan Türk göçlerinde iklim değişikliği ve otlak arayışının dışında en belirleyici arkeolojik kanıt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aletlerinin formundaki değişim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 işleme teknolojisinin yayılımı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surlarının mimari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tabletlerin benzerliği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İskit (Saka) kültürünün en belirgin sanatsal yansıması olarak kabul edilen üslup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hat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süslemeler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Hayvan üslubu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rölyefler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Hun hükümdarı Mete Han'ın ordu teşkilatında kullandığı 'onlu sistemin' Türk devlet geleneğindeki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 otoritenin hiyerarşik kontrolü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toplama kolaylığı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paylaşımı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yollarının güvenliği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sırasında imzalanan ve Osmanlı Devleti'nin topraklarının paylaşılmasını öngören gizli antlaşmaların içeriği, hangi gelişme sonrasında dünya kamuoyuna duyurulmuştur?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İlkeleri'nin yayınlanması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Rusya'da Bolşevik İhtilali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Brest-Litovsk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savaşa girmesi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Tarihsel belgelerde İskitlerin 'bozkırın kuyumcuları' olarak adlandırılmasının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madenlerini işletmeleri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Ticarette altın para kullanmaları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Mücevher ihracatı yapmaları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Altın işlemeciliğindeki ustalıkları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'dış kaynaklar' (Çin yıllıklarından gelen bilgiler) neden eleştirel süzgeçten geçirilmelidir?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veriler içerirler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 çevirileri yetersizdir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kaynakları tamamen hayal ürünüdür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Siyasi önyargı içerebilirler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Hunların Avrupa'ya doğru ilerlemesiyle tetiklenen 'Kavimler Göçü'nün sonuçlarından hangisi tarihsel bir dönüm noktasıdır?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Çağ'da feodalizmin zayıflaması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Hristiyanlığın doğuşu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 İmparatorluğu'nun parçalanması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Yolu'nun kapanması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Arkeolojik kazılarda bulunan 'Kurgan' adı verilen mezarların Türk tarihine en büyük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tabakalaşma hakkında bilgi vermesi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Şehirleşme oranını göstermesi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ibadet mekanlarını kanıtlaması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yasaların bulunması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Orta Asya'dan göç etme nedenleri arasında aşağıdakilerden hangisi doğrudan etkili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ticaretine duyulan ilgi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baskısı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Kabileler arası çatışmalar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 ve mera yetersizliği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İskitler ile ilgili en önemli arkeolojik bulgu olan 'Altın Elbiseli Adam' hangi coğrafyada bulunmuştur?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Kazakistan (Issık Kurganı)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Altay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'anakronizm' hatası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Geçmişteki bir olayı bugünün değer yargılarıyla değerlendirmek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kronolojik sırayla yazmamak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zaferlere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 kullanmadan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 Hun Devleti'nin devlet teşkilatlanmasındaki 'ikili teşkilat' sistemi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Vergileri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Geniş toprakların yönetimini kolaylaştırmak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Hanedan üyelerini uzaklaştırmak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işleri ayırmak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'sözlü kültürün'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objektif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belgelerden daha eski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hafızayı taşıyıcı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hükümdarları anlatması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Göçebe Türk toplumlarında 'yurt'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başkenti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Taşınabilir konut (çadır)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yüzyılda Avrupa devletlerinin Afrika'da sömürge rekabetini düzenlemek amacıyla 1884-1885 yıllarında düzenlenen konferans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Berlin Konferansı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Barışı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Konferansı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Kongresi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İskitlerin ordu yapısında en dikkat çeken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kuvvetleri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kuşatma uzmanları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piyade birlikleri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Atlı okçu birlikleri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Orhun Abideleri'nin Türk tarih yazımı açısından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adının geçtiği ilk yazılı metin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 öncesi Türk devlet anlayışını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belirlemesi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ile yapılan ticaret antlaşmalarını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Uygurların yerleşik hayata geçişinin toplumsal yapıdaki en büyük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Mimari ve tarımsal faaliyetlerin gelişmesi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ile ticaretin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 geleneğin tamamen yok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gücün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Göktürklerde 'Kut' inancı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Ölümden sonraki yaşam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Kabilelerin birleşmesi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Hükümdarlığın Tanrı tarafından verildiği inancı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ruhlarına saygı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Uygurların kullandığı 'Bögü Kağan' döneminde kabul edilen din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Maniheizm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Nesturilik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 yazıtlarının okunması hangi araştırmacı tarafından gerçekleştirilmiştir?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İnalcık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Arminius Vambery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Wilhelm Thomsen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Velidi Togan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mimarisinde görülen 'Stupa' benzeri yapılar hangi dinin etkisidir?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Maniheizm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Budizm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 devletinin yıkılmasında etkili olan temel iç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Yerleşik hayata geçiş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Kabileler arası rekabet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Uygurların kağıt ve matbaayı kullanmasının Türk kültürüne en büyük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metinlerin kopyalanması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Edebiyatın ve bilginin yaygınlaşması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emirlerin hızlanması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kayıtların kolay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Göktürklerde 'Töre'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ayinleri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Yazılı olmayan örfi hukuk kurallarını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Hükümdarın keyfi kararlarını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rütbeleri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tarihinde 'Çok Partili Hayata Geçiş' denemeleri kapsamında kurulan ilk muhalefet partisi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Terakkiperver Cumhuriyet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Ahali Cumhuriyet Fırkası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Cumhuriyet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Kalkınma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Devleti'nin başkenti olan 'Karabalgasun' şehri hangi bölgededir?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Ötüken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Orhun Vadisi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Fergana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Tarım Havzası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Avrupa'nın ekonomik olarak toparlanması amacıyla ABD tarafından uygulanan yardım programı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Bretton Woods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Marshall Planı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Truman Doktrini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'Lale Devri'ni başlatan ve 1718 yılında imzalanan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Pasarofça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Prut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Karlofça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döneminde, 'Doğu Bloku' ülkelerinin askeri ve siyasi iş birliğini sağlamak amacıyla kurulan teşkilat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COMECON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Varşova Paktı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Bağlantısızlar Hareketi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Konseyi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'Ordular, ilk hedefiniz Akdeniz'dir. İleri!' emrini verdiği büyük taarruzun sonuçlandığı meydan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Dumlupınar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 (Başkomutanlık Meydan Muharebesi)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1929 Dünya Ekonomik Buhranı'nın (Büyük Depresyon) tetikleyicisi olan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İngiltere'nin sterlinden vazgeçmesi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standardının terk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New York Borsası'nın çöküşü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Almanya'nın savaş tazminatlarını ödememesi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