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1876 yılında ilan edilen Kanun-i Esasi'nin yürürlüğe girmesinde etkili olan ve 'Genç Osmanlılar' olarak da bilinen fikir akımı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İttihad-ı İslam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Jön Türkler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Tanzimat Fermanı'nın (1839) yayınlanmasındaki temel dış politika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Avrupalı devletlerin iç işlerine karışmasını engellemek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Sömürgecilik faaliyetlerine başlamak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 akımının etkisini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Meşrutiyet yönetimine geçmek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sırasında gerçekleşen ve müttefik devletlerin Fransa kıyılarına yaptığı tarihin en büyük çıkarma harekâtı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Normandiya Çıkarması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Midway Çıkarması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Stalingrad Çıkarması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Sicilya Çıkarması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Cumhuriyet'in ilanından sonra Türkiye'de 'Kabotaj Kanunu' ile hedeflenen temel amaç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Demiryollarını millileştirmek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karasularında ticaret yapma hakkını Türk vatandaşlarına tanımak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Eğitimde birlik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borçları yapılandırmak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Hindistan'da İngiliz sömürge yönetimine karşı 'Şiddetsizlik' (Ahimsa) ilkesiyle mücadele eden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Jawaharlal Nehru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Mahatma Gandhi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Ali Cinnah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Subhas Chandra Bose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1952 yılında üye olduğu, Sovyet tehdidine karşı kurulan askeri ittifak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 Paktı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Sadabad Paktı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'Düyun-ı Umumiye' idaresinin kurulmasına neden olan temel gelişme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dış borçlarını ödeyemez hale gelmesi (Muharrem Kararnamesi)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Kırım Savaşı'nın maliyetleri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Sened-i İttifak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31 Mart Vakası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 yazımında kullanılan 'tenkit' aşamasının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Arkeolojik bulguları mitolojiyle sentezlemek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olayı güncel siyasetle kıyaslamak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edebi değerini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Belgenin gerçekliğini ve güvenilirliğini sorgulamak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Asya'dan yapılan Türk göçlerinde iklim değişikliği ve otlak arayışının dışında en belirleyici arkeolojik kanıt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aletlerinin formundaki değişim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işleme teknolojisinin yayılımı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 surlarının mimari yapısı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tabletlerin benzerliği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İskit (Saka) kültürünün en belirgin sanatsal yansıması olarak kabul edilen üslup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 hat sanatı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Geometrik süslemeler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 üslubu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 rölyefler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Hun hükümdarı Mete Han'ın ordu teşkilatında kullandığı 'onlu sistemin' Türk devlet geleneğindeki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Merkezi otoritenin hiyerarşik kontrolü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 toplama kolaylığı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arazilerinin paylaşımı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yollarının güvenliği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 sırasında imzalanan ve Osmanlı Devleti'nin topraklarının paylaşılmasını öngören gizli antlaşmaların içeriği, hangi gelişme sonrasında dünya kamuoyuna duyurulmuştur?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Wilson İlkeleri'nin yayınlanması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Rusya'da Bolşevik İhtilali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Brest-Litovsk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ABD'nin savaşa girmesi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Tarihsel belgelerde İskitlerin 'bozkırın kuyumcuları' olarak adlandırılmasının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madenlerini işletmeleri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Ticarette altın para kullanmaları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Mücevher ihracatı yapmaları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işlemeciliğindeki ustalıkları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 yazımında 'dış kaynaklar' (Çin yıllıklarından gelen bilgiler) neden eleştirel süzgeçten geçirilmelidir?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veriler içerirler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Türkçe çevirileri yetersizdir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kaynakları tamamen hayal ürünüdür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önyargı içerebilirler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Hunların Avrupa'ya doğru ilerlemesiyle tetiklenen 'Kavimler Göçü'nün sonuçlarından hangisi tarihsel bir dönüm noktasıdır?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Çağ'da feodalizmin zayıflaması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Hristiyanlığın doğuşu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 İmparatorluğu'nun parçalanması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 Yolu'nun kapanması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Arkeolojik kazılarda bulunan 'Kurgan' adı verilen mezarların Türk tarihine en büyük katkısı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tabakalaşma hakkında bilgi vermesi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Şehirleşme oranını göstermesi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ibadet mekanlarını kanıtlaması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yasaların bulunması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Türklerin Orta Asya'dan göç etme nedenleri arasında aşağıdakilerden hangisi doğrudan etkili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ticaretine duyulan ilgi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baskısı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Kabileler arası çatışmalar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Kuraklık ve mera yetersizliği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İskitler ile ilgili en önemli arkeolojik bulgu olan 'Altın Elbiseli Adam' hangi coğrafyada bulunmuştur?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Moğolistan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Kazakistan (Issık Kurganı)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Altay Dağları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 yazımında 'anakronizm' hatası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Geçmişteki bir olayı bugünün değer yargılarıyla değerlendirmek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kronolojik sırayla yazmamak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zaferlere odaklanmak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Belge kullanmadan yazmak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Asya Hun Devleti'nin devlet teşkilatlanmasındaki 'ikili teşkilat' sistemi neyi amaçlamıştır?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Vergileri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Geniş toprakların yönetimini kolaylaştırmak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Hanedan üyelerini uzaklaştırmak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işleri ayırmak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tarih yazımında 'sözlü kültürün'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objektif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belgelerden daha eski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hafızayı taşıyıcı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hükümdarları anlatması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Göçebe Türk toplumlarında 'yurt'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Devletin başkenti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Sınır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Kutsal dağ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Taşınabilir konut (çadır)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19. yüzyılda Avrupa devletlerinin Afrika'da sömürge rekabetini düzenlemek amacıyla 1884-1885 yıllarında düzenlenen konferans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 Konferansı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Barışı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 Konferansı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 Kongresi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İskitlerin ordu yapısında en dikkat çeken unsur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kuvvetleri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Kale kuşatma uzmanları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piyade birlikleri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Atlı okçu birlikleri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Orhun Abideleri'nin Türk tarih yazımı açısından en önemli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adının geçtiği ilk yazılı metin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İslamiyet öncesi Türk devlet anlayışını anlatması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kuralları belirlemesi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ile yapılan ticaret antlaşmalarını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Uygurların yerleşik hayata geçişinin toplumsal yapıdaki en büyük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 ve tarımsal faaliyetlerin gelişmesi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ile ticaretin durması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Göçebe geleneğin tamamen yok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gücün azalması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Göktürklerde 'Kut' inancı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Ölümden sonraki yaşam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Kabilelerin birleşmesi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Hükümdarlığın Tanrı tarafından verildiği inancı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ruhlarına saygı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Uygurların kullandığı 'Bögü Kağan' döneminde kabul edilen din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İslamiyet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Maniheizm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Nesturilik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Göktürk yazıtlarının okunması hangi araştırmacı tarafından gerçekleştirilmiştir?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Halil İnalcık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Arminius Vambery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Wilhelm Thomsen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Velidi Togan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 mimarisinde görülen 'Stupa' benzeri yapılar hangi dinin etkisidir?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Şamanizm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Hristiyanlık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Maniheizm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Göktürk devletinin yıkılmasında etkili olan temel iç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 değişikliği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Yerleşik hayata geçiş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Kabileler arası rekabet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yollarının değişmesi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Uygurların kağıt ve matbaayı kullanmasının Türk kültürüne en büyük katkısı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metinlerin kopyalanması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Edebiyatın ve bilginin yaygınlaşması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emirlerin hızlanması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Ticari kayıtların kolay tutulması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Göktürklerde 'Töre'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ayinleri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 olmayan örfi hukuk kurallarını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Hükümdarın keyfi kararlarını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rütbeleri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 Cumhuriyeti tarihinde 'Çok Partili Hayata Geçiş' denemeleri kapsamında kurulan ilk muhalefet partisi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Terakkiperver Cumhuriyet Fırkası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Ahali Cumhuriyet Fırkası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Cumhuriyet Fırkası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Kalkınma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Uygur Devleti'nin başkenti olan 'Karabalgasun' şehri hangi bölgededir?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Ötüken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Orhun Vadisi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Fergana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Havzası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sonrasında Avrupa'nın ekonomik olarak toparlanması amacıyla ABD tarafından uygulanan yardım programı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Bretton Woods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Marshall Planı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Truman Doktrini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'Lale Devri'ni başlatan ve 1718 yılında imzalanan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Edirne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Pasarofça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Prut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Karlofça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 döneminde, 'Doğu Bloku' ülkelerinin askeri ve siyasi iş birliğini sağlamak amacıyla kurulan teşkilat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COMECON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Varşova Paktı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Bağlantısızlar Hareketi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Konseyi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Atatürk'ün 'Ordular, ilk hedefiniz Akdeniz'dir. İleri!' emrini verdiği büyük taarruzun sonuçlandığı meydan savaşı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Dumlupınar Meydan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 (Başkomutanlık Meydan Muharebesi)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1929 Dünya Ekonomik Buhranı'nın (Büyük Depresyon) tetikleyicisi olan olay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İngiltere'nin sterlinden vazgeçmesi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Altın standardının terk edilmesi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 Borsası'nın çöküşü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Almanya'nın savaş tazminatlarını ödememesi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