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1876 yılında ilan edilen Kanun-i Esasi'nin yürürlüğe girmesinde etkili olan ve 'Genç Osmanlılar' olarak da bilinen fikir akımı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İttihad-ı İslam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Jön Türkler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sırasında imzalanan ve Osmanlı Devleti'nin topraklarının paylaşılmasını öngören gizli antlaşmaların içeriği, hangi gelişme sonrasında dünya kamuoyuna duyurulmuştur?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Wilson İlkeleri'nin yayınlanması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Rusya'da Bolşevik İhtilali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Brest-Litovsk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savaşa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Avrupa devletlerinin Afrika'da sömürge rekabetini düzenlemek amacıyla 1884-1885 yıllarında düzenlenen konferans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Berlin Konferansı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Barışı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Konferansı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tarihinde 'Çok Partili Hayata Geçiş' denemeleri kapsamında kurulan ilk muhalefet partisi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Ahali Cumhuriyet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Avrupa'nın ekonomik olarak toparlanması amacıyla ABD tarafından uygulanan yardım programı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Bretton Woods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Truman Doktrini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'Lale Devri'ni başlatan ve 1718 yılında imzalanan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Pasarofça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Prut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Karlofça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döneminde, 'Doğu Bloku' ülkelerinin askeri ve siyasi iş birliğini sağlamak amacıyla kurulan teşkilat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COMECON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 Hareketi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'Ordular, ilk hedefiniz Akdeniz'dir. İleri!' emrini verdiği büyük taarruzun sonuçlandığı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Dumlupınar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 (Başkomutanlık Meydan Muharebesi)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1929 Dünya Ekonomik Buhranı'nın (Büyük Depresyon) tetikleyicisi olan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İngiltere'nin sterlinden vazgeçmesi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standardının terk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 Borsası'nın çöküşü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 savaş tazminatlarını ödememesi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Tanzimat Fermanı'nın (1839) yayınlanmasındaki temel dış politika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Avrupalı devletlerin iç işlerine karışmasını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faaliyetlerine başlamak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 akımının etkisini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 yönetimine geçmek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sırasında gerçekleşen ve müttefik devletlerin Fransa kıyılarına yaptığı tarihin en büyük çıkarma harekâtı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Normandiya Çıkarması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Midway Çıkarması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Stalingrad Çıkarması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 Çıkarması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Cumhuriyet'in ilanından sonra Türkiye'de 'Kabotaj Kanunu' ile hedeflenen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Demiryollarını millileştirmek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karasularında ticaret yapma hakkını Türk vatandaşlarına tanımak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birlik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yapılandırmak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Hindistan'da İngiliz sömürge yönetimine karşı 'Şiddetsizlik' (Ahimsa) ilkesiyle mücadele eden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Jawaharlal Nehru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Mahatma Gandhi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 Cinnah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Subhas Chandra Bose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1952 yılında üye olduğu, Sovyet tehdidine karşı kurulan askeri ittifak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Paktı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Sadabad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'Düyun-ı Umumiye' idaresinin kurulmasına neden olan temel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Devletin dış borçlarını ödeyemez hale gelmesi (Muharrem Kararnamesi)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Savaşı'nın maliyetleri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 Mart Vakası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çok partili hayata geçiş denemelerinde yaşanan temel zorluk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bolluk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istikrarın çok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 kültürün yerleşme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 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1946'da kurulan Demokrat Parti'nin siyasi tarihimizdeki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parti iktidarına son veren ilk muhalefet hareketi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bir parti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Padişahçı bir parti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bir parti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NATO'ya girişi (1952) hangi dönemin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beklenti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Savaşı'na katılma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Soğuk Savaş ve güvenlik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Ortadoğu hakimiyeti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Türkiye'sinin 'Yumuşak Güç' (Soft Power) kullanımı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ve diplomatik etkileşimle nüfuz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yaptırım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Avrupa Birliği üyelik sürecinin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Avrupa'yı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Siyasi, ekonomik ve hukuki standartları yükseltmek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para yardımı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partili demokrasiye geçişte 'Demokratikleşme' sürecinin en büyük sınavı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parti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istikrar ve uzlaşma kültürü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Partilerin kapatılması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Seçimlerin yapılmaması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'Bölgesel Güç' olma iddiası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Jeopolitik konum ve stratejik dış politika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işgal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darbesinin Türk demokrasi tarihine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 süreci kesintiye uğratması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Ekonomiyi düzeltmesi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güçlendirmesi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partileri bitirmesi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günümüzdeki 'Dış politika' vizyonu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boyutlu ve proaktif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Batı odaklı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'Türk Devletleri Teşkilatı'ndaki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müttefiklik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ve siyasi entegrasyonu desteklemek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sonrası Türkiye'nin ekonomik model değişikliği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İhracata dayalı serbest piyasa ekonomisi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'Enerji Koridoru' olma stratejisinin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enerji arzında kilit rol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Komşularla kavga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Petrolü 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elektrik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'Demokratikleşme paketleri'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Yabancıları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vergi toplamak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gücü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haklarını ve hukukun üstünlüğünü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BM (Birleşmiş Milletler) nezdindeki 'Dünya beşten büyüktür' söyleminin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yönetimde adalet ve reform talebi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Üyelikten ayrılma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BM'yi kapatma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partili hayatta 'Siyasi Uzlaşma'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güçleri ikna etmek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seçim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 kapatmak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İstikrarlı yönetim ve toplumsal barış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yazımında kullanılan 'tenkit' aşamasının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Arkeolojik bulguları mitolojiyle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olayı güncel siyasetle kıyaslamak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edebi değerini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Belgenin gerçekliğini ve güvenilirliğini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Asya'dan yapılan Türk göçlerinde iklim değişikliği ve otlak arayışının dışında en belirleyici arkeolojik kanıt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aletlerinin formundaki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 işleme teknolojisinin yayılımı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surlarının mimari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tabletlerin benzerliği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İskit (Saka) kültürünün en belirgin sanatsal yansıması olarak kabul edilen üslup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süslemeler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Hayvan üslubu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rölyefler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 hükümdarı Mete Han'ın ordu teşkilatında kullandığı 'onlu sistemin' Türk devlet geleneğindeki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otoritenin hiyerarşik kontrolü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toplama kolaylığı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yollarının güvenliği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belgelerde İskitlerin 'bozkırın kuyumcuları' olarak adlandırılmasının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madenlerini işletmeleri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Ticarette altın para kullanmaları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Mücevher ihracatı yapmaları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işlemeciliğindeki ustalıkları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yazımında 'dış kaynaklar' (Çin yıllıklarından gelen bilgiler) neden eleştirel süzgeçten geçirilmelidir?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veriler içerirler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çevirileri yetersizdir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kaynakları tamamen hayal ürünüdür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önyargı içerebilirler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Hunların Avrupa'ya doğru ilerlemesiyle tetiklenen 'Kavimler Göçü'nün sonuçlarından hangisi tarihsel bir dönüm noktasıdır?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 feodalizmin zayıflaması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Hristiyanlığın doğuşu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 İmparatorluğu'nun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Yolu'nun kapanması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Arkeolojik kazılarda bulunan 'Kurgan' adı verilen mezarların Türk tarihine en büyük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tabakalaşma hakkında bilgi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 oranını göstermesi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ibadet mekanlarını kanıtlaması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yasaların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Orta Asya'dan göç etme nedenleri arasında aşağıdakilerden hangisi doğrudan etkili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ticaretine duyulan 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baskısı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Kabileler arası çatışmalar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 ve mera yetersizliği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İskitler ile ilgili en önemli arkeolojik bulgu olan 'Altın Elbiseli Adam' hangi coğrafyada bulunmuştur?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Kazakistan (Issık Kurganı)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Altay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