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Hipotalamustan salgılanan 'Growth Hormone-Releasing Hormone' (GHRH) adenohipofizdeki hangi hücre tipini uyararak büyüme hormonu salgılanmasını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Somatotrop 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Kortikotrop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Laktotrop hücreler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Gonadotrop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Anjiyotensin II'nin adrenal korteks üzerindeki etkisi sonucunda ne artar?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 salgılanması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 salgılanması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Dopamin salgılanması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Epinefrin salgılanması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Prolaktin salgılanmasını tonik olarak baskılayan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GnRH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Atriyal Natriüretik Peptit (ANP) vücutta hangi temel fizyolojik yanıtı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tutulumunu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Vazokonstrüksiyona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Natriürez ve diürez ile kan basıncını düşürür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yükseltir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Antikorların antijen bağlayan bölgesi olan 'paratop' yapısı, immünglobülinin hangi kısmında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Fc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 zinciri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hücrelerden hangisi, MHC sınıf II molekülleri aracılığıyla antijen sunumu yapamaz?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Nötrofiller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Dendritik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Primer immün yanıtın erken döneminde baskın olarak salgılanan ve pentamerik yapıda olan immünglobülin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çalışma mekanizmasında temel hedef hücre içerisine neyi kodlayan genetik materyali aktarmaktır?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spike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Konak hücre reseptörü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 reseptörü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kapsid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 hücrelerinin olgunlaşma ve seleksiyon süreçlerinin gerçekleştiği primer lenfoid organ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 düğümleri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 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kompleman aktivasyon yollarından hangisi, antikor-antijen komplekslerinin varlığıyla doğrudan tetiklenir?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Lektin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Membran atak kompleksi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Tip I aşırı duyarlılık reaksiyonlarının patogenezinde temel rol oynayan ve mast hücrelerinden salınan ana immünglobülin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Tiroid hormonlarının (T3 ve T4) sentezi sırasında iyodun tiroglobuline bağlanmasını sağlayan ve hidrojen peroksit varlığında aktifleşen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Deiyodinaz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Tirozin hidroksilaz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Tiroid peroksidaz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Vücutta enfekte hücreleri 'sitotoksisite' yoluyla yok eden ve MHC kısıtlılığı göstermeyen lenfosit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CD8+ T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Öldürücü (NK)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CD4+ T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Aşılamada 'adjuvan' kullanımının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 üretimini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pH değerini dengelemek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Antijenin yarı ömrünü kısaltmak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İmmün yanıtı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Mukozal immünitede en önemli rolü oynayan ve dimerik formda bulunan immünglobülin izotipi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'aktif bağışıklık' sağlayan bir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İntravenöz immünglobülin (IVIG) infüzyonu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Serum tedavisi (antikor transferi)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atenüe aşı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sütü yoluyla antikor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Sitokin fırtınası olarak adlandırılan aşırı inflamatuar yanıtta, en kritik rolü oynayan pro-inflamatuar sitokin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IL-10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TGF-beta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IL-6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Alzheimer hastalığının patogenezinde rol oynayan, nöron içi nörofibriler yumakların temel bileşeni olan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Prion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Alfa-sinüklein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Tau proteini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Amiloid-beta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Parkinson hastalığında 'Lewy cisimciği' birikiminden sorumlu olan temel protein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Alfa-sinüklein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Amiloid öncül proteini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Huntingtin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TDP-43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Multiple Skleroz (MS) tanısında kullanılan McDonald kriterlerine göre, santral sinir sisteminde 'zamanda yayılım' (dissemination in time) kanıtı için aşağıdakilerden hangisi yeterlidir?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Optik nevrit öyküsü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atak ile klinik tablo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omurilik sıvısında oligoklonal bant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Gadolinium tutan ve tutmayan lezyonların aynı anda görülmesi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Epilepsi cerrahisi öncesinde odak lokalizasyonu için kullanılan, kortikal elektriksel aktiviteyi doğrudan beyin yüzeyinden kaydeden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Magnetoensefalografi (MEG)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Elektroensefalografi (EEG)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Fonksiyonel MRG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Elektrokortikografi (ECoG)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İskemik inme sonrası penumbra bölgesini kurtarmak için uygulanan intravenöz trombolitik tedavinin (tPA) altın standart zaman aralığı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6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24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12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4.5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Paratiroid hormonun (PTH) kemik doku üzerindeki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vitamini sentezini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Kalsiyumun böbreklerden atılımını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Osteoklastik aktiviteyi artırarak kemik rezorpsiyonunu uyarmak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Osteoblast aktivitesini artırarak kemik yapımını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Amyotrofik Lateral Skleroz (ALS) tanısında alt ve üst motor nöron kaybının eş zamanlı görüldüğü klinik tabloyu tanımlayan ana patolojik mekanizma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nöron dejenerasyonu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 disfonksiyonu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Nöromüsküler kavşak blokajı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Demyelinizan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Huntington hastalığı genetik geçişi ve patofizyolojisi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Otozomal dominant geçişli, HTT geninde CAG tekrar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X'e bağlı geçişli, nörodejeneratif süreç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Otozomal resesif geçişli, HTT geninde CAG tekrar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Mitokondriyal kalıtım, striatal atrofi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Guillain-Barre sendromunun en karakteristik BOS (Beyin Omurilik Sıvısı) bulgusu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Albuminositolojik dissosiasyon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Glukoz düşüklüğü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Pleositoz ile birlikte protein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antijen pozitifliği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Wernicke-Korsakoff sendromuna neden olan temel vitamin eksikliği ve etkilenen primer beyin bölgesi eşleşmesi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B1 vitamini - Mamiller cisimler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Niasin - Bazal ganglionlar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B12 vitamini - Dorsal kolonlar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B6 vitamini - Hipokampus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Myastenia Gravis hastalığında en sık karşılaşılan antikor hedefi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Voltaj kapılı kalsiyum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spesifik tirozin kinaz (MuSK)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Presinaptik asetilkolin salınım proteinleri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Postsinaptik asetilkolin reseptörleri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basınçlı hidrosefalinin klasik 'Adams triad' semptomları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ağrısı, kusma, papil ödem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Demans, idrar inkontinansı, yürüyüş bozukluğu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Afazi, hemiparezi, görme kaybı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Tremor, rijidite, bradikinezi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Creutzfeldt-Jakob hastalığının tanısında EEG'de görülen karakteristik patern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düşük voltajlı aktivite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keskin dalga kompleksleri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Yaygın teta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Hz diken-dalga aktivitesi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anatomisinde 'Circle of Willis' olarak bilinen yapı, temel olarak hangi bölgenin kanlanmasını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Aksiyon potansiyeli sırasında repolarizasyon fazında hücre zarından dışarıya yoğun olarak hangi iyonun geçişi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tarihinin babası kabul edilen Hipokrat'ın geliştirdiği 'dört sıvı teorisi'ne (hümoral patoloji) göre aşağıdakilerden hangisi bu sıvılardan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Balgam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safra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Adrenal korteksin 'Zona Glomerulosa' tabakasından sentezlenen temel mineralokortikoid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Androstenedion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Farmakokinetikte, bir ilacın sistemik dolaşıma değişmeden ulaşan miktarını ifade eden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Biyoyararlanım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yarı ömrü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Klerens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Dağılım hacmi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hormonlardan hangisi 'ikinci haberci' olarak cAMP (siklik AMP) yolağını kullanmaz?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Pankreasın Langerhans adacıklarındaki Delta hücrelerinden salgılanan ve hem insülin hem de glukagon salgılanmasını inhibe eden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Pankreatik polipeptid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Somatostatin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Kortizolün glukoneogenez üzerindeki etkisi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dokusunda lipogenezi teşvik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İskelet kaslarında protein sentezini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Karaciğerde glikoz alımını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Karaciğerde glukoneogenez enzimlerinin sentezini indükler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ADH (Vazopressin) hormonu böbreklerdeki hangi reseptör tipi üzerinden suyun geri emilimini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V2 reseptörleri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 reseptörleri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V1a reseptörleri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V1b reseptörleri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Progesteron hormonu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Gebeliğin devamı için kritik öneme sahiptir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ısısında hafif bir artışa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Endometriumun proliferasyon fazını başlatır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Korpus luteum tarafından üretilir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