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Hipotalamustan salgılanan 'Growth Hormone-Releasing Hormone' (GHRH) adenohipofizdeki hangi hücre tipini uyararak büyüme hormonu salgılanmasını sağlar?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Somatotrop hücreler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Kortikotrop hücreler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Laktotrop hücreler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Gonadotrop hücreler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Tiroid hormonlarının (T3 ve T4) sentezi sırasında iyodun tiroglobuline bağlanmasını sağlayan ve hidrojen peroksit varlığında aktifleşen enzim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Proteaz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Deiyodinaz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Tirozin hidroksilaz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Tiroid peroksidaz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Paratiroid hormonun (PTH) kemik doku üzerindeki temel etkisi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 vitamini sentezini tamamen durdurmak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Kalsiyumun böbreklerden atılımını artırmak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Osteoklastik aktiviteyi artırarak kemik rezorpsiyonunu uyarmak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Osteoblast aktivitesini artırarak kemik yapımını hızlandırmak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Adrenal korteksin 'Zona Glomerulosa' tabakasından sentezlenen temel mineralokortikoid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Kortizol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DHEA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Aldosteron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Androstenedion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hormonlardan hangisi 'ikinci haberci' olarak cAMP (siklik AMP) yolağını kullanmaz?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TSH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ACTH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İnsülin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Glukagon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Pankreasın Langerhans adacıklarındaki Delta hücrelerinden salgılanan ve hem insülin hem de glukagon salgılanmasını inhibe eden hormon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Gastrin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Pankreatik polipeptid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Amilin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Somatostatin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Kortizolün glukoneogenez üzerindeki etkisi ile ilgili aşağıdakilerden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Yağ dokusunda lipogenezi teşvik eder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İskelet kaslarında protein sentezini artırır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Karaciğerde glikoz alımını artırır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Karaciğerde glukoneogenez enzimlerinin sentezini indükler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ADH (Vazopressin) hormonu böbreklerdeki hangi reseptör tipi üzerinden suyun geri emilimini sağlar?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V2 reseptörleri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Oksitosin reseptörleri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V1a reseptörleri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V1b reseptörleri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Progesteron hormonu ile ilgili hangisi yanlıştır?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Gebeliğin devamı için kritik öneme sahiptir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Vücut ısısında hafif bir artışa neden olur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Endometriumun proliferasyon fazını başlatır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Korpus luteum tarafından üretilir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Anjiyotensin II'nin adrenal korteks üzerindeki etkisi sonucunda ne artar?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Aldosteron salgılanması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Kortizol salgılanması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Dopamin salgılanması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Epinefrin salgılanması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Prolaktin salgılanmasını tonik olarak baskılayan temel faktör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TRH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GnRH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Oksitosin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Dopamin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Atriyal Natriüretik Peptit (ANP) vücutta hangi temel fizyolojik yanıtı oluşturur?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Sodyum tutulumunu artırır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Vazokonstrüksiyona neden olur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Natriürez ve diürez ile kan basıncını düşürür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Kan basıncını yükseltir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Antikorların antijen bağlayan bölgesi olan 'paratop' yapısı, immünglobülinin hangi kısmında yer alır?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Fab bölgesi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Fc bölgesi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Hinge bölgesi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 zinciri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hücrelerden hangisi, MHC sınıf II molekülleri aracılığıyla antijen sunumu yapamaz?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Nötrofiller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 lenfositleri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Makrofajlar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Dendritik hücreler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Primer immün yanıtın erken döneminde baskın olarak salgılanan ve pentamerik yapıda olan immünglobülin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IgG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IgM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IgE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IgA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mRNA aşılarının çalışma mekanizmasında temel hedef hücre içerisine neyi kodlayan genetik materyali aktarmaktır?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Viral spike proteini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Konak hücre reseptörü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Sitokin reseptörü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Viral kapsid proteini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 hücrelerinin olgunlaşma ve seleksiyon süreçlerinin gerçekleştiği primer lenfoid organ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Dalak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Lenf düğümleri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Kemik iliği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Timus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kompleman aktivasyon yollarından hangisi, antikor-antijen komplekslerinin varlığıyla doğrudan tetiklenir?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Klasik yol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Lektin yolu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Alternatif yol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Membran atak kompleksi yolu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Tip I aşırı duyarlılık reaksiyonlarının patogenezinde temel rol oynayan ve mast hücrelerinden salınan ana immünglobülin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IgM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IgG4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IgE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IgD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Vücutta enfekte hücreleri 'sitotoksisite' yoluyla yok eden ve MHC kısıtlılığı göstermeyen lenfosit grubu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CD8+ T hücreleri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Doğal Öldürücü (NK) hücreler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CD4+ T hücreleri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Plazma hücreleri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Aşılamada 'adjuvan' kullanımının temel amacı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Antikor üretimini tamamen durdurmak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Aşının pH değerini dengelemek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Antijenin yarı ömrünü kısaltmak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İmmün yanıtı güçlendirmek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Mukozal immünitede en önemli rolü oynayan ve dimerik formda bulunan immünglobülin izotipi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IgM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IgG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IgA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IgD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'aktif bağışıklık' sağlayan bir yöntemdir?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İntravenöz immünglobülin (IVIG) infüzyonu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Serum tedavisi (antikor transferi)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Canlı atenüe aşı uygulaması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Anne sütü yoluyla antikor geçişi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Sitokin fırtınası olarak adlandırılan aşırı inflamatuar yanıtta, en kritik rolü oynayan pro-inflamatuar sitokin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IL-4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IL-10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TGF-beta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IL-6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Alzheimer hastalığının patogenezinde rol oynayan, nöron içi nörofibriler yumakların temel bileşeni olan protein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Prion proteini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Alfa-sinüklein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Tau proteini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Amiloid-beta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Parkinson hastalığında 'Lewy cisimciği' birikiminden sorumlu olan temel protein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Alfa-sinüklein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Amiloid öncül proteini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Huntingtin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TDP-43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Multiple Skleroz (MS) tanısında kullanılan McDonald kriterlerine göre, santral sinir sisteminde 'zamanda yayılım' (dissemination in time) kanıtı için aşağıdakilerden hangisi yeterlidir?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Optik nevrit öyküsü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Tek bir atak ile klinik tablo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Beyin omurilik sıvısında oligoklonal bant varlığı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Gadolinium tutan ve tutmayan lezyonların aynı anda görülmesi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Epilepsi cerrahisi öncesinde odak lokalizasyonu için kullanılan, kortikal elektriksel aktiviteyi doğrudan beyin yüzeyinden kaydeden yöntem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Magnetoensefalografi (MEG)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Elektroensefalografi (EEG)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Fonksiyonel MRG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Elektrokortikografi (ECoG)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İskemik inme sonrası penumbra bölgesini kurtarmak için uygulanan intravenöz trombolitik tedavinin (tPA) altın standart zaman aralığı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İlk 6 saat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İlk 24 saat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İlk 12 saat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İlk 4.5 saat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Amyotrofik Lateral Skleroz (ALS) tanısında alt ve üst motor nöron kaybının eş zamanlı görüldüğü klinik tabloyu tanımlayan ana patolojik mekanizma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Motor nöron dejenerasyonu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Bazal ganglion disfonksiyonu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Nöromüsküler kavşak blokajı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Demyelinizan süreç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Huntington hastalığı genetik geçişi ve patofizyolojisi ile ilgili aşağıdakilerden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Otozomal dominant geçişli, HTT geninde CAG tekrar artışı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X'e bağlı geçişli, nörodejeneratif süreç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Otozomal resesif geçişli, HTT geninde CAG tekrar artışı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Mitokondriyal kalıtım, striatal atrofi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Guillain-Barre sendromunun en karakteristik BOS (Beyin Omurilik Sıvısı) bulgusu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Albuminositolojik dissosiasyon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Glukoz düşüklüğü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Pleositoz ile birlikte protein artışı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Bakteriyel antijen pozitifliği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Wernicke-Korsakoff sendromuna neden olan temel vitamin eksikliği ve etkilenen primer beyin bölgesi eşleşmesi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B1 vitamini - Mamiller cisimler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Niasin - Bazal ganglionlar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B12 vitamini - Dorsal kolonlar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B6 vitamini - Hipokampus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Myastenia Gravis hastalığında en sık karşılaşılan antikor hedefi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Voltaj kapılı kalsiyum kanalları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Kas spesifik tirozin kinaz (MuSK)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Presinaptik asetilkolin salınım proteinleri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Postsinaptik asetilkolin reseptörleri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Normal basınçlı hidrosefalinin klasik 'Adams triad' semptomları hangileridir?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Baş ağrısı, kusma, papil ödem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Demans, idrar inkontinansı, yürüyüş bozukluğu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Afazi, hemiparezi, görme kaybı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Tremor, rijidite, bradikinezi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Creutzfeldt-Jakob hastalığının tanısında EEG'de görülen karakteristik patern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Hızlı düşük voltajlı aktivite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Periyodik keskin dalga kompleksleri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Yaygın teta dalgaları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 Hz diken-dalga aktivitesi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İnsan anatomisinde 'Circle of Willis' olarak bilinen yapı, temel olarak hangi bölgenin kanlanmasını sağlar?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Beyin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Akciğerler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Karaciğer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Böbrekler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Aksiyon potansiyeli sırasında repolarizasyon fazında hücre zarından dışarıya yoğun olarak hangi iyonun geçişi gerçekleşir?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Sodyum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Kalsiyum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Potasyum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Klor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Tıp tarihinin babası kabul edilen Hipokrat'ın geliştirdiği 'dört sıvı teorisi'ne (hümoral patoloji) göre aşağıdakilerden hangisi bu sıvılardan biri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Balgam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Lenf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Sarı safra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Farmakokinetikte, bir ilacın sistemik dolaşıma değişmeden ulaşan miktarını ifade eden terim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Biyoyararlanım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Plazma yarı ömrü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Klerens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Dağılım hacmi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