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Türkçedeki 'kitap-çı-lık' örneğinde olduğu gibi, bir köke eklenen ve sözcüğün anlamını veya türünü değiştiren en küçük anlamlı birime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Allomorf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Morfem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Cümle içindeki öğelerin diziliş kurallarını ve bu öğelerin birbirleriyle olan hiyerarşik ilişkilerini inceleyen dilbilim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Pragmatik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Morfoloji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Semantik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Sentaks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Akustik fonetikte, sesin fiziksel özelliklerini (frekans, genlik vb.) incelemek için kullanılan temel birim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Formant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Spektrogram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Morfem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dildeki sözcüklerin yapısal özelliklerini, sınıflandırmasını ve oluşum süreçlerini inceleyen dilbilim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Sentaks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Morfoloji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Semantik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Fonetik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Türkçenin yazılı belgelerle takip edilebilen en eski dönemi olan ve 'Göktürkçe' olarak da adlandırılan dönem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Türkçe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Türkçe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Türkçe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Kuzey-Doğu Türkçesi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lehçeleri sınıflandırmasında, 'z' ve 'ş' seslerinin korunduğu (Zetacılık/Şetacılık) lehçe grubu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Karluk Grubu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Oğuz Grubu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Kıpçak Grubu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Bulgar (Oğur) Grubu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Kutadgu Bilig, Atabetü'l-Hakayık ve Divanü Lugati't-Türk gibi eserlerin yazıldığı, Karahanlı Türkçesi olarak da bilinen dönem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Çağatay Türkçesi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Anadolu Türkçesi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Hakanlı Türkçesi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Oğuz Türkçesi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Türk lehçelerinden hangisi 'Sibirya Türkçesi' (Kuzey Grubu) içerisinde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Azerbaycan Türkçesi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Yakut (Saha) Türkçesi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Özbek Türkçesi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Tatar Türkçesi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Türkçenin tarihsel gelişiminde 'y' sesinin 'c' sesine dönüştüğü (yol &gt; col) değişim süreci, hangi lehçe grubunun tipik bir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Oğuz Grubu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Karluk Grubu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Kıpçak Grubu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Sibirya Grubu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eserlerden hangisi Eski Anadolu Türkçesi dönemine ait bir dil özelliği göstermez?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Risaletü'n-Nushiyye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Garibname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Dede Korkut Hikâyeleri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Muhabbetname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Türkçenin tarihsel gelişiminde 'Eski Türkçe' dönemini sona erdiren ve yerini 'Orta Türkçe' dönemine bırakan temel siyasi/kültürel kırılma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Göktürk İmparatorluğu'nun yıkılması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İstanbul'un fethi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İslamiyet'in kabulü ve Uygur alfabesinden Arap alfabesine geçiş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Moğol istilasının etkisi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Üretimsel Dilbilgisi kuramına göre, bir cümlenin derin yapısını yüzey yapısına dönüştüren kurallar dizisine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Morfolojik süreç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Semantik bağıntı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Dönüşümsel kurallar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Fonolojik süreç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Çuvaşça, günümüzde konuşulan Türk lehçeleri arasında hangi özel konuma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Oğuz grubunun tek temsilcisidir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Kıpçak grubuna en yakın lehçedir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Oğur (Bulgar) grubunun yaşayan tek temsilcisidir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çok konuşulan lehçedir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'Batı Türkçesi'nin dönemlerinden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Anadolu Türkçesi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Türkçesi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 Türkçesi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Çağatay Türkçesi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Türkçenin tarihsel süreçte kelime başında 'b-' sesini korumasına karşın, hangi lehçe grubunda bu ses 'm-' (ben &gt; men) şekline dönüşmüştür?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Kıpçak ve Karluk Grubu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Bulgar Grubu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Sibirya Grubu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Oğuz Grubu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Ali Şir Nevai'nin 'Muhakemetü'l-Lugateyn' adlı eseri hangi lehçenin savunmasını yapmaktadır?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Çağatay Türkçesi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Azerbaycan Türkçesi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Türkçesi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Kıpçak Türkçesi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Türkçenin tarihsel gelişiminde 'd' sesinin 'y' sesine dönüşmesi (adak &gt; ayak) hangi lehçe grubunun karakteristiğidir?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Oğuz Grubu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Karluk Grubu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Kıpçak Grubu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Sibirya Grubu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Söylem analizinde 'art zamanlı' (diachronic) yaklaşım aşağıdakilerden hangisini inceler?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o anki dil bilgisel yapısını ve dizimini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Okuyucunun metne verdiği anlık tepkileri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tarihsel süreç içindeki değişimini ve gelişimini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sadece sözcük dağarcığındaki eş anlamlıları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Michel Foucault'nun 'söylem' (discourse) kavramı, aşağıdakilerden hangisiyle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Bilgi, iktidar ve özne oluşumu arasındaki ilişkilerle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Dilin sadece ses bilgisel özellikleriyle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edebi metinlerin estetik değerleriyle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biyografik verilerinin metne yansımasıyla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Metinler arasılık (intertextuality) kavramını ilk kez ortaya atan ve metnin diğer metinlerin bir 'mozaik' olduğunu savunan kuramcı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Julia Kristeva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Roland Barthes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Gérard Genette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Umberto Eco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'üst kurmaca' (metafiction) içeren bir metnin temel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 sadece sanatsal ve estetik bir araç olarak görmesi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kendi kurgusallığını, yazım sürecini veya kurmaca olduğunu açık etmesi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 örgüsünün gerçekçi bir zaman çizelgesine sıkı sıkıya bağlı kalması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Okuyucuyu metnin gerçek olduğuna ikna etmek için yoğun betimlemeler kullanması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Eleştirel Söylem Analizi (ESA) yönteminde, metindeki örtük ideolojileri ortaya çıkarmak için kullanılan ana odak noktası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Dilin estetik kullanımı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noktalama işaretleri ve yazım kurallarına uygunluğu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eşitsizlikler ve söylem yoluyla yeniden üretilen iktidar ilişkileri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kullandığı sıfat tamlamalarının sıklığı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hangisi, bir sesin boğumlanma noktası (artikülasyon yeri) ile ilgili bir fonetik terimdir?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Vurgu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Damağımsı (palatal)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Ünlü uyumu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metnin 'tür' (genre) özelliklerini belirleyen en temel kriter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toplumsal işlevi, amacı ve yapısal kalıpları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çeviri olup olmadığı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yaşadığı dönemin siyasi olayları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basıldığı kağıdın kalitesi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Gérard Genette’in 'anlatıbilim' terminolojisinde, anlatıcının olayların içine dahil olup olmaması durumu ne olarak adlandırılır?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Odaklanma (focalization)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Metinler arasılık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Söylem sapması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Diyalog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'edebiyat dışı metin' (non-fiction) türlerinden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Biyografi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Teun A. van Dijk’ın 'söylem' çözümlemelerinde 'makro yapı' (macrostructure)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fiziksel uzunluğunu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kullandığı kelime seçimlerini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genel temasını, konusunu ve küresel anlamını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cümle düzeyindeki dil bilgisel yapısını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Postmodern metinlerin en belirgin söylemsel özelliklerinden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tasvirlerine aşırı ağırlık verilmesi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anlatılara ve kesin gerçeklere duyulan güven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Parçalanmış anlatı yapısı ve kesinliğin reddi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Didaktik (öğretici) bir üslubun benimsenmesi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Söylem analizinde 'edim' (speech act) kuramına göre, bir sözün söylenmesiyle birlikte bir eylemin de gerçekleşmesi (örneğin: 'Söz veriyorum') ne olarak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Edimsel (performative) söz eylem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Betimleyici söz eylem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Dışlayıcı söz eylem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Sorgulayıcı söz eylem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metin türlerinden hangisi daha çok 'nesnel' ve 'bilgilendirici' söylem kategorisinde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Orhun Yazıtları'nda 'tengri' kelimesi ile ifade edilen kavramın kökeni ve metinlerdeki kullanımı dikkate alındığında, bu kavramın Göktürk inanç sistemindeki işlevi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olaylarını yöneten yerel bir ilah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Yeraltı dünyasının koruyucu ruhu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ataların ruhlarını temsil eden bir figür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 veren ve kağanlığı onaylayan yüce güç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Uygur dönemine ait metinlerde, Maniheizm ve Budizm etkisinin dildeki en belirgin yansıması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Sogdca ve Sanskritçe kökenli terminolojinin yoğun kullanımı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 alfabesinin ilk kez sistematik şekilde uygulanması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Yalın Türkçe kelimelerin tamamen terk edilmesi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 diziminin tamamen Farsça yapısına bürünmesi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Karahanlı Türkçesi döneminin en önemli dil yadigarı olan 'Kutadgu Bilig'in yazımında kullanılan temel yazı sistemi ve dil özellikleri hangisinde doğru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Soğd alfabesi; Karluk lehçesi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Göktürk alfabesi; Oğuz lehçesi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 alfabesi; Hakaniye lehçesi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Uygur alfabesi; Hakaniye lehçesi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Sözdizimsel (sentaktik) analizde, bir öbeğin merkezini oluşturan ve tüm öbeğin niteliğini belirleyen öğeye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Belirleyici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 (head)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Tamlanan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Tamlayan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Divânu Lugâti't-Türk'te Kaşgarlı Mahmud'un Türk lehçelerini sınıflandırırken 'Oğuzlar'ın en fasih konuşan boyu' olarak nitelendirdiği grup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Yagma boyu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Karluklar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Çiğiller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Kıpçaklar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morfemin farklı sesletim biçimlerine (örneğin Türkçede bulunma durum ekinin -da/-de/-ta/-te olması)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Morfem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Allomorf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Ünlülerin oluşumu sırasında dilin dikey hareketine göre sınıflandırılması, aşağıdaki fonetik parametrelerden hangisiyle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akışı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teli titreşimi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Dudak konumu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 yüksekliği (kapalı/açık)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Noam Chomsky'nin 'Evrensel Dilbilgisi' kuramına göre, çocukların dili edinmesini sağlayan doğuştan gelen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 edinim düzeneği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şema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Sentaktik ağaç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 yapısı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dilde anlam ayırt edici en küçük ses birimine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Allofon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Sözcük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 gibi eklemeli (aglütinatif) dillerde, morfolojik yapı genellikle nasıl işler?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Sözcükler izole haldedir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Köklerde içsel değişimler olur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Sözcük köküne ekler art arda eklenir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önek kullanımı yaygındır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