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Orhun Yazıtları'nda kullanılan 'Runik' karakterli alfabenin bilim dünyasındaki teknik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Alfabesi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 Alfabesi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Sogd Alfabesi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Brahmi Alfabesi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Karahanlılar döneminde yazılan ve Türkçenin ilk sözlüğü olma özelliğini taşıyan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Divânu Lugâti't-Türk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Divân-ı Hikmet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Atabetü'l-Hakayık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Anadolu Türkçesi döneminin başlangıcı genel olarak hangi yüzyıl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'Çağatay Türkçesi'nin en önemli temsilcisi kabul edilen Ali Şir Nevai'ye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Yadigar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Şecere-i 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Muhakemetü'l-Lugateyn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Türkçesi döneminde devletin resmi yazışmalarında kullanılan süslü ve ağdalı dile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Mahalli üslup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Münşeat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Türki-i Basit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'dilde sadeleşme' fikrini ilk kez sistematik olarak savunan ve 'Lisan' adlı makaleyi yazan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 Kurumu hangi yıl, hangi isimle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1934 - Türk Dilini Geliştirme Kurumu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1930 - Türk Dili Araştırma Derneği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1928 - Türk Dilini İslah Heyeti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1932 - Türk Dili Tetkik Cemiyeti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Yeni Lisan hareketinin temel ilkesi olan 'yazı dili ile konuşma dili arasındaki farkı kaldırma' fikri hangi dergide savunulmuştur?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Tercüman-ı Ahval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Kalemler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'göz' kelimesinin kökeni ve tarihsel süreçteki ses değişimi hangi dil bilgisi dalının inceleme alanına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'Altay Dilleri' teorisine göre hangi dil grubuyla akraba olduğu savunulur?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Sami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Moğolca, Mançu-Tunguzca, Korece, Japonca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Ural dilleri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Hint-Avrupa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Türkçenin tarihsel dönemlerinden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Harf İnkılabı ile kabul edilen Latin alfabesi, Türkçenin hangi ses özelliklerini karşılamada daha başarılı bulunmuştur?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kökenli kelimelerin yazımı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uyumu ve ses zenginliği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imla kuralları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 tamlamaların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Türkçedeki 'kitap-çı-lık' örneğinde olduğu gibi, bir köke eklenen ve sözcüğün anlamını veya türünü değiştiren en küçük anlamlı birime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Allomorf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Üretimsel Dilbilgisi kuramına göre, bir cümlenin derin yapısını yüzey yapısına dönüştüren kurallar dizisine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Morfolojik süreç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 bağıntı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Dönüşümsel kurallar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Fonolojik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bir sesin boğumlanma noktası (artikülasyon yeri) ile ilgili bir fonetik terimdir?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Damağımsı (palatal)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uyumu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Sözdizimsel (sentaktik) analizde, bir öbeğin merkezini oluşturan ve tüm öbeğin niteliğini belirleyen öğeye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Belirleyici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Çekirdek (head)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Tamlanan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Tamlayan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Aynı morfemin farklı sesletim biçimlerine (örneğin Türkçede bulunma durum ekinin -da/-de/-ta/-te olması)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Allomorf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Ünlülerin oluşumu sırasında dilin dikey hareketine göre sınıflandırılması, aşağıdaki fonetik parametrelerden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akışı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teli titreşimi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Dudak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yüksekliği (kapalı/açık)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Noam Chomsky'nin 'Evrensel Dilbilgisi' kuramına göre, çocukların dili edinmesini sağlayan doğuştan gelen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edinim düzeneği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Bilişsel şema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Sentaktik ağaç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yapısı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dilde anlam ayırt edici en küçük ses birimine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Allofon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gibi eklemeli (aglütinatif) dillerde, morfolojik yapı genellikle nasıl işler?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Sözcükler izole haldedir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Köklerde içsel değişimler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Sözcük köküne ekler art arda eklenir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önek kullanımı yaygındır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içindeki öğelerin diziliş kurallarını ve bu öğelerin birbirleriyle olan hiyerarşik ilişkilerini inceleyen dilbilim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Akustik fonetikte, sesin fiziksel özelliklerini (frekans, genlik vb.) incelemek için kullanılan temel birim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Formant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Spektrogram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dildeki sözcüklerin yapısal özelliklerini, sınıflandırmasını ve oluşum süreçlerini inceleyen dilbilim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Sentaks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Morfoloji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Fonetik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yazılı belgelerle takip edilebilen en eski dönemi olan ve 'Göktürkçe' olarak da adlandırılan dönem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Türkçe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Türkçe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Türkçe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Kuzey-Doğu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lehçeleri sınıflandırmasında, 'z' ve 'ş' seslerinin korunduğu (Zetacılık/Şetacılık) lehçe grubu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 (Oğur)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Bilig, Atabetü'l-Hakayık ve Divanü Lugati't-Türk gibi eserlerin yazıldığı, Karahanlı Türkçesi olarak da bilinen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Anadolu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Hakanlı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Türk lehçelerinden hangisi 'Sibirya Türkçesi' (Kuzey Grubu) içerisinde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Yakut (Saha)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Tatar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'y' sesinin 'c' sesine dönüştüğü (yol &gt; col) değişim süreci, hangi lehçe grubunun tipik bir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eserlerden hangisi Eski Anadolu Türkçesi dönemine ait bir dil özelliği göstermez?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Risaletü'n-Nushiyye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Garibname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 Hikâyeleri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Muhabbetname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'Eski Türkçe' dönemini sona erdiren ve yerini 'Orta Türkçe' dönemine bırakan temel siyasi/kültürel kırılma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İmparatorluğu'nun yıkılması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İstanbul'un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İslamiyet'in kabulü ve Uygur alfabesinden Arap alfabesine geçiş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Moğol istilasının etkisi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Çuvaşça, günümüzde konuşulan Türk lehçeleri arasında hangi özel konuma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grubunun tek temsilcisidir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grubuna en yakın lehçedir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Oğur (Bulgar) grubunun yaşayan tek temsilcisidir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çok konuşulan lehçedir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'Batı Türkçesi'nin dönemlerinden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Anadolu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Türkiye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süreçte kelime başında 'b-' sesini korumasına karşın, hangi lehçe grubunda bu ses 'm-' (ben &gt; men) şekline dönüşmüştür?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ve Karluk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Bulgar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Ali Şir Nevai'nin 'Muhakemetü'l-Lugateyn' adlı eseri hangi lehçenin savunmasını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 Türkçesi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Azerbaycan Türkçesi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 Türkçesi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Türkçesi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tarihsel gelişiminde 'd' sesinin 'y' sesine dönüşmesi (adak &gt; ayak) hangi lehçe grubunun karakteristiğidir?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 Grubu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Karluk Grubu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Sibirya Grubu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Söylem analizinde 'art zamanlı' (diachronic) yaklaşım aşağıdakilerden hangisini inceler?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o anki dil bilgisel yapısını ve dizimini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Okuyucunun metne verdiği anlık tepkileri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tarihsel süreç içindeki değişimini ve gelişimini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sadece sözcük dağarcığındaki eş anlamlıları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Michel Foucault'nun 'söylem' (discourse) kavramı, aşağıdakilerden hangisiyle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Bilgi, iktidar ve özne oluşumu arasındaki ilişkilerle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Dilin sadece ses bilgisel özellikleriyle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edebi metinlerin estetik değerleriyle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biyografik verilerinin metne yansımasıyla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Metinler arasılık (intertextuality) kavramını ilk kez ortaya atan ve metnin diğer metinlerin bir 'mozaik' olduğunu savunan kuramcı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Julia Kristeva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Roland Barthes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Gérard Genette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Umberto Eco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'üst kurmaca' (metafiction) içeren bir metnin temel özelliğidir?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sadece sanatsal ve estetik bir araç olarak görmesi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kendi kurgusallığını, yazım sürecini veya kurmaca olduğunu açık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 örgüsünün gerçekçi bir zaman çizelgesine sıkı sıkıya bağlı kalması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metnin gerçek olduğuna ikna etmek için yoğun betimlemeler kullanması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