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Pekiştirmeli öğrenmede 'Exploration vs. Exploitation' ikilemini dengelemek için kullanılan, epsilon değerinin zamanla azaltıldığı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Bellman Optimization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Monte Carlo Tree Search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Epsilon-Greedy Strategy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Policy Gradient Method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Double DQN kullanılmasının temel sebebi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Keşif (exploration) oranını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eğitim süresi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Q-değerlerinin aşırı tahmin edilmesini (overestimation) önlemek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veriyle öğrenmeyi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Actor-Critic mimarisinde 'Critic' bileşeninin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Ödül fonksiyonunu tasarlamak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Seçilen eylemin değerini (value) tahmin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Çevreyi simüle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Eylemleri seçmek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Pekiştirmeli öğrenmede 'Credit Assignment Problem' (Kredi Atama Problemi)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Hangi eylemin nihai ödüle katkı sağladığını belirleme zorluğu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Ajanın ne kadar ödül aldığını hesaplama sorunu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kaynaklarının verimli kullanılması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setindeki gürültü miktarı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Transformer mimarisinde 'Scaled Dot-Product Attention' mekanizmasının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parametre sayısını azaltmak için ağırlık matrislerini matris ayrıştırma yöntemiyle küçültmek.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sırasında gradyan kaybolması (vanishing gradient) problemini tamamen ortadan kaldırmak.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Girdi dizisindeki her kelimenin diğer kelimelerle olan ilişkisini ağırlıklandırarak bağlamsal vektörler oluşturmak.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setindeki gürültüyü temizleyerek modelin daha hızlı yakınsamasını sağlamak.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BERT (Bidirectional Encoder Representations from Transformers) modelini GPT'den ayıran en temel yapısal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GPT, maskelenmiş dil modelleme (MLM) görevini kullanırken BERT sadece auto-regressive yöntem kullanır.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BERT, Transformer mimarisini kullanmaz, bunun yerine derin CNN yapılarını tercih eder.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BERT sadece decoder katmanlarını kullanırken, GPT sadece encoder katmanlarını kullanır.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BERT çift yönlü (bidirectional) bağlamı işlemek için sadece encoder katmanlarını kullanır.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Transformer mimarisindeki 'Multi-Head Attention' mekanizmasında farklı 'head'lerin kullanılmasının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ezberleme (overfitting) yapmasını engellemek için dropout uygulamak.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Girdi dizisinin uzunluğunu sınırlamak ve bellek kullanımını optimize etmek.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farklı alt uzaylardaki (subspaces) bilgileri eş zamanlı olarak öğrenmesine olanak tanımak.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 maliyetini düşürmek için hesaplamayı paralel işlem birimlerine dağıtmak.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GPT serisi modellerin eğitiminde kullanılan 'Auto-regressive' yaklaşım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tüm cümleyi aynı anda görerek boşlukları doldurması.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Girdi dizisinin hem başından hem sonundan başlayarak iki taraflı işlenmesi.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verisinin etiketlenmesine gerek duymadan kendi kendini denetlemesi.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bir sonraki kelimeyi, kendinden önceki kelimelere dayanarak tahmin etmesi.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Transformer mimarisinde kullanılan 'Positional Encoding'in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gömmelerinin (embeddings) vektör uzayındaki boyutunu normalize etmek.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frekanslı kelimelerin ağırlığını artırarak modelin başarısını yükseltmek.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 mekanizmasının (attention) hesaplama maliyetini azaltmak.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kelimelerin cümle içindeki sırasını anlamasını sağlamak.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BERT modelinin eğitiminde kullanılan 'Next Sentence Prediction' (NSP) görevinin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uzun metinlerin özetlenmesi için gereken kapasiteyi artırmak.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cümle arasındaki mantıksal ilişkiyi ve ardışıklığı kavramasını sağlamak.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dildeki gramer hatalarını düzeltme yeteneğini geliştirmek.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sadece isim ve sıfatları ayırt etme becerisini optimize etmek.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LLM'lerde 'Temperature' parametresi neyi kontrol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Cevabın uzunluğunu sınırlayan katı bir kısıtlamayı.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Çıktı üretilirken olasılık dağılımının ne kadar 'keskin' veya 'düz' olacağını.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eğitim süresini ve harcanan GPU gücünü.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hafızasında tutabileceği maksimum token sayısını.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Markov Decision Process (MDP) yapısında, bir durumdan diğerine geçiş olasılığını tanımlayan fonksiyon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Transition Probability Function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Reward Function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Value Function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Discount Factor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Transformer mimarisindeki 'Feed-Forward' ağlarının her attention katmanından sonra uygulanmasının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Girdi dizisini vektör uzayında döndürmek.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Gradyan akışını hızlandırmak için aktivasyon fonksiyonlarını pas geçmek.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 mekanizmasından gelen bilgiyi işleyerek daha yüksek seviyeli özellikler çıkarmak.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toplam parametre sayısını azaltmak.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Dil Modellerinde 'Fine-tuning' sürecinin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eğitim verisini tamamen değiştirmek.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tüm ağırlıklarını rastgele değerlerle yeniden başlatmak.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donanım gereksinimlerini düşürmek.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Önceden eğitilmiş bir modeli belirli bir görev veya alan için özelleştirmek.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Transformer mimarisinde 'Layer Normalization' neden kritiktir?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Girdi verisindeki düşük frekanslı gürültüyü bastırmak.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Eğitimin kararlılığını artırmak ve eğitim süresini kısaltmak.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modelin boyutunu küçültmek.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çıktısını 0 ile 1 arasına sıkıştırmak.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GPT modellerinde kullanılan 'Masked Self-Attention' mekanizmasının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sadece belirli dillerde odaklanmasını sağlamak.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gelecekteki kelimeleri görmesini engelleyerek otoregresif yapıyı korumak.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Önemli kelimeleri vurgulayarak önemsiz olanları maskelemek.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sırasında verinin bir kısmını gizleyerek modelin tahmin yeteneğini artırmak.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Transformer mimarisindeki 'Residual Connections' (Artık Bağlantılar) neyi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 mekanizmasının hesaplama karmaşıklığını logaritmik seviyeye indirir.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Ağdaki tüm katmanların ağırlıklarını eşitler.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Modeldeki gereksiz nöronların bağlantısını keserek seyrek (sparse) bir yapı oluşturur.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 ağlarda gradyanların daha kolay akmasını sağlayarak modelin eğitilebilirliğini artırır.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makine öğrenmesi modelinde 'Algorithmic Bias' oluşmasının en temel teknik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verisindeki tarihsel eşitsizliklerin ve temsili bozuklukların modele aktarılması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aşırı yüksek öğrenme hızı (learning rate) ile eğitilmesi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sadece unsupervised learning yöntemleriyle eğitilmesi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GPU donanımının hesaplama kapasitesinin yetersiz kalması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Yapay zeka modellerinde 'Black Box' (Kara Kutu) problemini çözmek için kullanılan, modelin kararlarını anlamlandırılabilir kılmaya odaklanan alan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Explainable AI (XAI)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Reinforcement Learning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Transfer Learning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Federated 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Algoritmik adaleti sağlamak için kullanılan 'Individual Fairness' prensibi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sadece azınlık gruplar üzerinde hata payını ölçmesi gerektiğini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setindeki tüm değişkenlerin silinmesi gerektiğini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Algoritmanın tamamen rastgele seçim yapması gerektiğini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Benzer özelliklere sahip bireylerin benzer sonuçlar alması gerektiğini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modelin eğitim verisi ile test verisi arasındaki performans farkının, modelin belirli bir grubu dışlamasından kaynaklandığı duruma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Underfitting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Representation Bias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Data Leakage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Overfitting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SHAP (SHapley Additive exPlanations) yöntemi makine öğrenmesinde hangi etik/teknik gereksinimi karşılar?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enerji verimliliğini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siber saldırılara karşı dayanıklılığını ölçmek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tahminlerine etki eden özelliklerin (features) katkısını açıklamak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setini otomatik olarak temizlemek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Q-Learning algoritmasında, güncel durum-eylem çiftinin değerini güncellemek için kullanılan temel denklem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Value Iteration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Kullback-Leibler Divergence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Bellman Equation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Policy Iteration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LIME (Local Interpretable Model-agnostic Explanations) algoritmasının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Verideki kişisel verileri anonimleştirmek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global doğruluğunu %100'e yaklaştırmak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Karmaşık bir modelin yerel kararlarını basit ve anlaşılır bir modelle açıklamak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 daha hızlı eğitmek için veri setini küçültmek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YZ etiğinde 'Fairness through Unawareness' yaklaşımının en büyük eleştirisi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Yöntemin sadece derin öğrenme modellerinde çalışması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eğitim süresinin çok uzaması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Yasal olarak uygulanabilir olmaması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Hassas değişkenlerin (ırk, cinsiyet vb.) çıkarılsa bile proxy değişkenler üzerinden önyargının devam 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Differential Privacy (Diferansiyel Gizlilik) tekniği YZ sistemlerinde hangi etik sorunu çözmeyi hedefler?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şeffaflık eksikliği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verisinden bireysel verilerin ifşa edilmesi riski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Algoritmik önyargı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maliyetleri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Makine öğrenmesi modellerinde 'Disparate Impact' (Eşitsiz Etki) kavramı neyi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sadece eğitim setine odaklanmasını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donanım üzerinde bıraktığı karbon ayak izini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Hiperparametre optimizasyonunun başarısını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bir gruba diğerinden daha olumsuz sonuçlar üretme eğilimini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YZ sistemlerinin şeffaflığı için önerilen 'Model Cards' kavramı temel olarak neyi içerir?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eğitildiği tüm verilerin ham halini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mimarisi, sınırlılıkları ve kullanım amaçlarını içeren dokümantasyonu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kaynak kodlarının herkese açık olması zorunluluğunu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 geliştiren mühendislerin özgeçmişlerini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modelin 'Counterfactual Fairness' (Karşıolgusal Adalet) kriterini sağladığı ne zaman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girdisi değiştirildiğinde (örneğin cinsiyet), tahmin sonucu değişmiyorsa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 sadece insan müdahalesiyle karar veriyorsa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 %99 doğruluk oranına ulaştıysa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 her zaman aynı sonucu veriyorsa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YZ etiğinde 'Human-in-the-loop' (İnsan döngüde) yaklaşımının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Kritik kararlarda insan denetimini ve sorumluluğunu tutmak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 maliyetlerini düşürmek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Algoritmanın çalışma hızını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YZ sistemlerinin tamamen otonom hale gelmesini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Gradyan inişi (Gradient Descent) algoritmasında 'learning rate' parametresinin çok büyük seçilmesinin temel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Kaybolan gradyan (vanishing gradient) sorununun oluşması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setinin yetersiz kalması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Modelin aşırı öğrenmesi (overfitting)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Global minimuma ulaşmanın imkansız hale gelmesi ve osilasyonlar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Backpropagation algoritması temel olarak hangi matematiksel kurala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Taylor Serisi Açılımı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Zincir Kuralı (Chain Rule)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Kramer Kuralı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L'Hôpital Kuralı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Stochastic Gradient Descent (SGD) yönteminin standart Gradient Descent'e göre temel avantajı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Hesaplama maliyetinin düşük olması ve yerel minimumlardan kaçabilme potansiyeli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iterasyonda tüm veri setini kullanması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fonksiyonunun her zaman konveks olmasını garanti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kararlı bir yakınsama sağlaması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Derin Pekiştirmeli Öğrenmede (Deep RL) 'Experience Replay' mekanizmasının ana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büyük bir action space yönetmek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Ödül fonksiyonunu dinamik olarak güncellemek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Hesaplama maliyetini düşürmek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Veriler arasındaki korelasyonu azaltarak kararlılığı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Backpropagation sırasında 'Vanishing Gradient' problemi genellikle hangi aktivasyon fonksiyonu ile daha sık yaşanır?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Maxout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Sigmoid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Leaky ReLU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'Model-Free' bir pekiştirmeli öğrenme yaklaşımıdır?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AlphaZero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Value Iteration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Dyna-Q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Pekiştirmeli öğrenmede, ajanın uzun vadeli toplam ödülünü maksimize etmek için kullandığı 'gamma' (indirim faktörü) değerinin 0'a yakın olması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Ajanın sadece anlık ödüllere odaklanması (myopic)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Ajanın öğrenme hızının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Ajanın rastgele hareket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Ajanın uzun vadeli ödülleri çok önemsemesi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Policy Gradient yöntemlerinde, gradientin yönünü belirlemek için kullanılan temel matematiksel teorem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Bayes Theorem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Markov Property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Central Limit Theorem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Policy Gradient Theorem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'Off-policy' bir öğrenme algoritmasıdır?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Actor-Critic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Monte Carlo Control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Q-Learning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Pekiştirmeli öğrenmede, bir durumun (state) değerini tahmin etmek yerine, doğrudan eylem (action) olasılıklarını öğrenen yaklaşıma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Policy-based methods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Value-based methods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Dynamic Programming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Temporal Difference Learning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